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40"/>
  </p:notesMasterIdLst>
  <p:sldIdLst>
    <p:sldId id="257" r:id="rId2"/>
    <p:sldId id="258" r:id="rId3"/>
    <p:sldId id="281" r:id="rId4"/>
    <p:sldId id="282" r:id="rId5"/>
    <p:sldId id="283" r:id="rId6"/>
    <p:sldId id="284" r:id="rId7"/>
    <p:sldId id="285" r:id="rId8"/>
    <p:sldId id="287" r:id="rId9"/>
    <p:sldId id="288" r:id="rId10"/>
    <p:sldId id="301" r:id="rId11"/>
    <p:sldId id="289" r:id="rId12"/>
    <p:sldId id="290" r:id="rId13"/>
    <p:sldId id="297" r:id="rId14"/>
    <p:sldId id="298" r:id="rId15"/>
    <p:sldId id="299" r:id="rId16"/>
    <p:sldId id="295" r:id="rId17"/>
    <p:sldId id="302" r:id="rId18"/>
    <p:sldId id="300" r:id="rId19"/>
    <p:sldId id="303" r:id="rId20"/>
    <p:sldId id="304" r:id="rId21"/>
    <p:sldId id="259" r:id="rId22"/>
    <p:sldId id="264" r:id="rId23"/>
    <p:sldId id="265" r:id="rId24"/>
    <p:sldId id="266" r:id="rId25"/>
    <p:sldId id="267" r:id="rId26"/>
    <p:sldId id="268" r:id="rId27"/>
    <p:sldId id="269" r:id="rId28"/>
    <p:sldId id="270" r:id="rId29"/>
    <p:sldId id="274" r:id="rId30"/>
    <p:sldId id="271" r:id="rId31"/>
    <p:sldId id="272" r:id="rId32"/>
    <p:sldId id="276" r:id="rId33"/>
    <p:sldId id="278" r:id="rId34"/>
    <p:sldId id="277" r:id="rId35"/>
    <p:sldId id="280" r:id="rId36"/>
    <p:sldId id="279" r:id="rId37"/>
    <p:sldId id="263" r:id="rId38"/>
    <p:sldId id="273" r:id="rId39"/>
  </p:sldIdLst>
  <p:sldSz cx="9144000" cy="6858000" type="screen4x3"/>
  <p:notesSz cx="6858000" cy="9144000"/>
  <p:embeddedFontLst>
    <p:embeddedFont>
      <p:font typeface="D2Coding" panose="020B0609020101020101" pitchFamily="49" charset="-127"/>
      <p:regular r:id="rId41"/>
      <p:bold r:id="rId42"/>
    </p:embeddedFont>
    <p:embeddedFont>
      <p:font typeface="타이포_도담체 M" panose="02020503020101020101" pitchFamily="18" charset="-127"/>
      <p:regular r:id="rId43"/>
    </p:embeddedFont>
    <p:embeddedFont>
      <p:font typeface="맑은 고딕" panose="020B0503020000020004" pitchFamily="50" charset="-127"/>
      <p:regular r:id="rId44"/>
      <p:bold r:id="rId45"/>
    </p:embeddedFont>
    <p:embeddedFont>
      <p:font typeface="Calibri Light" panose="020F0302020204030204" pitchFamily="34" charset="0"/>
      <p:regular r:id="rId46"/>
      <p:italic r:id="rId47"/>
    </p:embeddedFont>
    <p:embeddedFont>
      <p:font typeface="Calibri" panose="020F0502020204030204" pitchFamily="34" charset="0"/>
      <p:regular r:id="rId48"/>
      <p:bold r:id="rId49"/>
      <p:italic r:id="rId50"/>
      <p:boldItalic r:id="rId5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050"/>
    <a:srgbClr val="F4AD7C"/>
    <a:srgbClr val="FFFF66"/>
    <a:srgbClr val="FFE49A"/>
    <a:srgbClr val="D7D7D7"/>
    <a:srgbClr val="A9D18E"/>
    <a:srgbClr val="E8E8E8"/>
    <a:srgbClr val="BCBCBC"/>
    <a:srgbClr val="ADADAD"/>
    <a:srgbClr val="5959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>
    <p:restoredLeft sz="6367" autoAdjust="0"/>
    <p:restoredTop sz="83954" autoAdjust="0"/>
  </p:normalViewPr>
  <p:slideViewPr>
    <p:cSldViewPr snapToGrid="0" showGuides="1">
      <p:cViewPr varScale="1">
        <p:scale>
          <a:sx n="100" d="100"/>
          <a:sy n="100" d="100"/>
        </p:scale>
        <p:origin x="960" y="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2.fntdata"/><Relationship Id="rId47" Type="http://schemas.openxmlformats.org/officeDocument/2006/relationships/font" Target="fonts/font7.fntdata"/><Relationship Id="rId50" Type="http://schemas.openxmlformats.org/officeDocument/2006/relationships/font" Target="fonts/font10.fntdata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font" Target="fonts/font5.fntdata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4.fntdata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3.fntdata"/><Relationship Id="rId48" Type="http://schemas.openxmlformats.org/officeDocument/2006/relationships/font" Target="fonts/font8.fntdata"/><Relationship Id="rId56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font" Target="fonts/font1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6.fntdata"/><Relationship Id="rId20" Type="http://schemas.openxmlformats.org/officeDocument/2006/relationships/slide" Target="slides/slide19.xml"/><Relationship Id="rId41" Type="http://schemas.openxmlformats.org/officeDocument/2006/relationships/font" Target="fonts/font1.fntdata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69368D-9F6A-4AE3-A5E5-E4B0195D3AD8}" type="datetimeFigureOut">
              <a:rPr lang="ko-KR" altLang="en-US" smtClean="0"/>
              <a:t>2017-06-02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A1C1E3-BAED-4452-AB9F-1FEE8B5184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62048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FCE7DC-96D5-4EB1-842E-EA35C7641EA3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83918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자연어처리는 언어학</a:t>
            </a:r>
            <a:r>
              <a:rPr lang="en-US" altLang="ko-KR" dirty="0"/>
              <a:t>, </a:t>
            </a:r>
            <a:r>
              <a:rPr lang="ko-KR" altLang="en-US" dirty="0"/>
              <a:t>인공지능 그리고 컴퓨터과학으로 구성된 복합적인 기술이기 때문에 그만큼 다루기가 어려운 </a:t>
            </a:r>
            <a:r>
              <a:rPr lang="ko-KR" altLang="en-US" dirty="0" err="1"/>
              <a:t>분야중에</a:t>
            </a:r>
            <a:r>
              <a:rPr lang="ko-KR" altLang="en-US" dirty="0"/>
              <a:t> 하나입니다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FCE7DC-96D5-4EB1-842E-EA35C7641EA3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50434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그럼 자연어의 분석 단계를 설명하겠습니다</a:t>
            </a:r>
            <a:r>
              <a:rPr lang="en-US" altLang="ko-KR" dirty="0"/>
              <a:t>. </a:t>
            </a:r>
            <a:r>
              <a:rPr lang="ko-KR" altLang="en-US" dirty="0"/>
              <a:t>자연어 분석은 자연어를 먼저 형태소 단위로 분석하고 그 형태소들의 연관 관계 및 문장 내에서의 역할을 파악하기 위해 구문 분석이 이루어 지며</a:t>
            </a:r>
            <a:r>
              <a:rPr lang="en-US" altLang="ko-KR" dirty="0"/>
              <a:t>,</a:t>
            </a:r>
            <a:r>
              <a:rPr lang="ko-KR" altLang="en-US" dirty="0"/>
              <a:t> 그 다음 구문 분석이 이루어 진 문장의 의미를 파악하는 의미 분석이 이루어집니다</a:t>
            </a:r>
            <a:r>
              <a:rPr lang="en-US" altLang="ko-KR" dirty="0"/>
              <a:t>.  </a:t>
            </a:r>
            <a:r>
              <a:rPr lang="ko-KR" altLang="en-US" dirty="0"/>
              <a:t>의미 분석이 이루어 진 다음에는 문장 간의 관계를 파악하여 문장의 심층적인 의미를 파악하는 담화 분석이 이루어 진 뒤 그 분석 결과를 처리하여 컴퓨터가 이해할 수 있는 형태로 만드는 작업을 하게 됩니다</a:t>
            </a:r>
            <a:r>
              <a:rPr lang="en-US" altLang="ko-KR" dirty="0"/>
              <a:t>. </a:t>
            </a:r>
            <a:r>
              <a:rPr lang="ko-KR" altLang="en-US" dirty="0"/>
              <a:t>생각보다 복잡한 과정이라</a:t>
            </a:r>
            <a:r>
              <a:rPr lang="en-US" altLang="ko-KR" dirty="0"/>
              <a:t> </a:t>
            </a:r>
            <a:r>
              <a:rPr lang="ko-KR" altLang="en-US" dirty="0"/>
              <a:t>각 분석 단계를 좀 더 자세하게 알아 보도록 하겠습니다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FCE7DC-96D5-4EB1-842E-EA35C7641EA3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22432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먼저 형태소 분석입니다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형태소 분석은 자연어를 언어의 최소 의미 단위인 형태소 단위로 분석이 이루어집니다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형태소 분석을 위해서는 형태소들의 정보를 담아놓는 형태소 사전 정보와  형태소들이 어떻게 결합 되었는지에 대한 결합 정보를 이용하여 분석이 이루어 집니다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언어에 따라 난이도가 다르며 한국어는 매우 어려운 편에 속합니다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이러한 형태소 분석 정보는 곧바로 정보 검색 엔진에서 키워드를 추출하는데 사용될 수 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FCE7DC-96D5-4EB1-842E-EA35C7641EA3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04452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구문 분석입니다</a:t>
            </a:r>
            <a:r>
              <a:rPr lang="en-US" altLang="ko-KR" dirty="0"/>
              <a:t>.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구문 분석은 형태소 분석 결과를 바탕으로 각 형태소들의 문장 내에서의 역할을 분석하여 문장 성분을 구별하는 단계입니다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단계에서는 문장의 주어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목적어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동사 등 기본적인 역할을 분석하고 수식어와 수식 대상을 파악합니다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이를 통해 대상이 되는 문장의 전체적인 구조를 파악하는 것이 구문 분석의 주된 목적입니다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FCE7DC-96D5-4EB1-842E-EA35C7641EA3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23607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의미 분석은 문장의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의미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파악하는 과정입니다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여기에는 단어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중의성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해소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대용어 처리 등이 포함됩니다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자연어에서는 하나의 단어가 둘 이상의 의미를 가지기도 합니다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'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배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라는 단어는 과일을 의미하기도 하고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교통수단 혹은 신체 부위를 의미하기도 합니다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인간은 이러한 단어가 문장에 사용되었을 때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어떤 의미로 사용되었는지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쉽게 판단할 수 있지만 컴퓨터는 그렇지 않습니다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따라서 단어가 현재 문장에서 여러 의미 가운데 어떤 의미로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사용되었는가를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파악하는 단계가 필요합니다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단계를 단어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중의성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해소라고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합니다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사람이 작성한 문서나 사람들 사이의 일상적 대화에서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이전에 나온 명사 등을 지칭할 때는 대명사 등을 많이 사용하게 됩니다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그것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 사람 등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이러한 표현을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대용어라고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합니다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문장의 의미를 정확히 파악하기 위해서는 문장에 사용된 대용어가 이전 문장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대화의 어떤 사물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행위를 가리키는지를 구별하여야 하는데 이러한 과정을 대용어 처리라고 합니다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FCE7DC-96D5-4EB1-842E-EA35C7641EA3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09893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담화 분석은 문장 하나하나에 대한 분석을 넘어서서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여러 문장 간의 연관관계를 파악하고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전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후 문맥 정보를 이용하여 현재 문장의 심층적인 의미를 파악하는 과정입니다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이러한 담화 분석이 끝나고 나면 자연어 분석이 마무리 됩니다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FCE7DC-96D5-4EB1-842E-EA35C7641EA3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10476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그럼 이렇게 자연어를 분석해서 어디다 쓸 수 있을지를 생각해 보도록 하겠습니다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이렇게 분석되 정보는 검색</a:t>
            </a:r>
            <a:r>
              <a:rPr lang="en-US" altLang="ko-KR" dirty="0"/>
              <a:t>, </a:t>
            </a:r>
            <a:r>
              <a:rPr lang="ko-KR" altLang="en-US" baseline="0" dirty="0"/>
              <a:t>자동 번역</a:t>
            </a:r>
            <a:r>
              <a:rPr lang="en-US" altLang="ko-KR" baseline="0" dirty="0"/>
              <a:t>, </a:t>
            </a:r>
            <a:r>
              <a:rPr lang="ko-KR" altLang="en-US" baseline="0" dirty="0"/>
              <a:t>음성 인식</a:t>
            </a:r>
            <a:r>
              <a:rPr lang="en-US" altLang="ko-KR" baseline="0" dirty="0"/>
              <a:t>, </a:t>
            </a:r>
            <a:r>
              <a:rPr lang="ko-KR" altLang="en-US" baseline="0" dirty="0"/>
              <a:t>맞춤법 검사 등 언어와 관련된 곳에 다양하게 활용 될 수 있습니다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/>
              <a:t>이상 저는 발표를 마치고 김남호 학생이 이어서 발표를 진행하도록 하겠습니다</a:t>
            </a:r>
            <a:r>
              <a:rPr lang="en-US" altLang="ko-KR" baseline="0" dirty="0"/>
              <a:t>.</a:t>
            </a:r>
            <a:r>
              <a:rPr lang="ko-KR" altLang="en-US" baseline="0" dirty="0"/>
              <a:t> </a:t>
            </a:r>
            <a:endParaRPr lang="en-US" altLang="ko-KR" baseline="0" dirty="0"/>
          </a:p>
          <a:p>
            <a:endParaRPr lang="en-US" altLang="ko-KR" baseline="0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FCE7DC-96D5-4EB1-842E-EA35C7641EA3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78036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FCE7DC-96D5-4EB1-842E-EA35C7641EA3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13546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FCE7DC-96D5-4EB1-842E-EA35C7641EA3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667483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FCE7DC-96D5-4EB1-842E-EA35C7641EA3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62235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FCE7DC-96D5-4EB1-842E-EA35C7641EA3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49740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FCE7DC-96D5-4EB1-842E-EA35C7641EA3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364008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FCE7DC-96D5-4EB1-842E-EA35C7641EA3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822790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자연어 처리에서 가장 중요한 부분은 형태소 분석기라고 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형태소 분석기는 이름에서도 알 수 있듯이 문장에서 형태소 단위로 분석하는 것입니다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이러한 형태소 분석기는 자연어를 처리하는 알고리즘 뿐 만 아니라 방대한 양의 코퍼스를 기반으로 하여 사전이 구축됩니다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여기서 코퍼스는 영어로는 말뭉치 라는 뜻인데요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구조를 이루고 있는 텍스트의 집합으로 형태소 분석에서 특정한 언어 영역내에서 언어 규칙 발생의 검사와 규칙의 정당성을 입증하는데 사용됩니다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논문</a:t>
            </a:r>
            <a:r>
              <a:rPr lang="en-US" altLang="ko-KR" dirty="0"/>
              <a:t>, </a:t>
            </a:r>
            <a:r>
              <a:rPr lang="ko-KR" altLang="en-US" dirty="0"/>
              <a:t>신문</a:t>
            </a:r>
            <a:r>
              <a:rPr lang="en-US" altLang="ko-KR" dirty="0"/>
              <a:t>, </a:t>
            </a:r>
            <a:r>
              <a:rPr lang="ko-KR" altLang="en-US" dirty="0"/>
              <a:t>기관 보고서</a:t>
            </a:r>
            <a:r>
              <a:rPr lang="en-US" altLang="ko-KR" dirty="0"/>
              <a:t>, </a:t>
            </a:r>
            <a:r>
              <a:rPr lang="ko-KR" altLang="en-US" dirty="0"/>
              <a:t>회의록과 같은 것이 사용됩니다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FCE7DC-96D5-4EB1-842E-EA35C7641EA3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85110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여기 있는 것들은 한글 처리를 위한 형태소 분석기입니다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보시면 다양한 곳에서 다양한 것들을 만들었는데 여기 있는 것들은 </a:t>
            </a:r>
            <a:r>
              <a:rPr lang="en-US" altLang="ko-KR" dirty="0"/>
              <a:t>C/C++</a:t>
            </a:r>
            <a:r>
              <a:rPr lang="ko-KR" altLang="en-US" dirty="0"/>
              <a:t>과 </a:t>
            </a:r>
            <a:r>
              <a:rPr lang="en-US" altLang="ko-KR" dirty="0"/>
              <a:t>Java</a:t>
            </a:r>
            <a:r>
              <a:rPr lang="ko-KR" altLang="en-US" dirty="0"/>
              <a:t>로 사용되는 라이브러리입니다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C/C++</a:t>
            </a:r>
            <a:r>
              <a:rPr lang="ko-KR" altLang="en-US" dirty="0"/>
              <a:t>과 </a:t>
            </a:r>
            <a:r>
              <a:rPr lang="en-US" altLang="ko-KR" dirty="0"/>
              <a:t>Java </a:t>
            </a:r>
            <a:r>
              <a:rPr lang="ko-KR" altLang="en-US" dirty="0"/>
              <a:t>말고도 </a:t>
            </a:r>
            <a:r>
              <a:rPr lang="ko-KR" altLang="en-US" dirty="0" err="1"/>
              <a:t>파이썬이나</a:t>
            </a:r>
            <a:r>
              <a:rPr lang="ko-KR" altLang="en-US" dirty="0"/>
              <a:t> </a:t>
            </a:r>
            <a:r>
              <a:rPr lang="en-US" altLang="ko-KR" dirty="0"/>
              <a:t>R</a:t>
            </a:r>
            <a:r>
              <a:rPr lang="ko-KR" altLang="en-US" dirty="0"/>
              <a:t>또는 여러가지 언어로 작성된 라이브러리가 많이 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FCE7DC-96D5-4EB1-842E-EA35C7641EA3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530037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사실 이전에 말한 라이브러리들은 사용하기 조금 어렵다고 합니다</a:t>
            </a:r>
            <a:r>
              <a:rPr lang="en-US" altLang="ko-KR" dirty="0"/>
              <a:t>. </a:t>
            </a:r>
            <a:r>
              <a:rPr lang="ko-KR" altLang="en-US" dirty="0"/>
              <a:t>비전공자에게는</a:t>
            </a:r>
            <a:r>
              <a:rPr lang="en-US" altLang="ko-KR" dirty="0"/>
              <a:t> </a:t>
            </a:r>
            <a:r>
              <a:rPr lang="ko-KR" altLang="en-US" dirty="0"/>
              <a:t>프로그래밍 언어의 장벽도 있고 자연어와 같은 빅데이터를 </a:t>
            </a:r>
            <a:r>
              <a:rPr lang="ko-KR" altLang="en-US" dirty="0" err="1"/>
              <a:t>처리하는데에</a:t>
            </a:r>
            <a:r>
              <a:rPr lang="ko-KR" altLang="en-US" dirty="0"/>
              <a:t> 제한이 좀 </a:t>
            </a:r>
            <a:r>
              <a:rPr lang="ko-KR" altLang="en-US" dirty="0" err="1"/>
              <a:t>따르기</a:t>
            </a:r>
            <a:r>
              <a:rPr lang="ko-KR" altLang="en-US" dirty="0"/>
              <a:t> </a:t>
            </a:r>
            <a:r>
              <a:rPr lang="ko-KR" altLang="en-US" dirty="0" err="1"/>
              <a:t>때문인것</a:t>
            </a:r>
            <a:r>
              <a:rPr lang="ko-KR" altLang="en-US" dirty="0"/>
              <a:t> 같습니다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어려움의 관점에서 사용성이 좋은 두가지 라이브러리가 여기 </a:t>
            </a:r>
            <a:r>
              <a:rPr lang="en-US" altLang="ko-KR" dirty="0" err="1"/>
              <a:t>KoNLP</a:t>
            </a:r>
            <a:r>
              <a:rPr lang="ko-KR" altLang="en-US" dirty="0"/>
              <a:t>와 </a:t>
            </a:r>
            <a:r>
              <a:rPr lang="en-US" altLang="ko-KR" dirty="0"/>
              <a:t>NLTK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FCE7DC-96D5-4EB1-842E-EA35C7641EA3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961780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Hannanum</a:t>
            </a:r>
            <a:r>
              <a:rPr lang="ko-KR" altLang="en-US" dirty="0"/>
              <a:t> </a:t>
            </a:r>
            <a:r>
              <a:rPr lang="en-US" altLang="ko-KR" dirty="0"/>
              <a:t>-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FCE7DC-96D5-4EB1-842E-EA35C7641EA3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287093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FCE7DC-96D5-4EB1-842E-EA35C7641EA3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270179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FCE7DC-96D5-4EB1-842E-EA35C7641EA3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461811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FCE7DC-96D5-4EB1-842E-EA35C7641EA3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374462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품사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FCE7DC-96D5-4EB1-842E-EA35C7641EA3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90760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FCE7DC-96D5-4EB1-842E-EA35C7641EA3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531518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FCE7DC-96D5-4EB1-842E-EA35C7641EA3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156665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FCE7DC-96D5-4EB1-842E-EA35C7641EA3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412562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FCE7DC-96D5-4EB1-842E-EA35C7641EA3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144716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FCE7DC-96D5-4EB1-842E-EA35C7641EA3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20267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FCE7DC-96D5-4EB1-842E-EA35C7641EA3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611022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Pits </a:t>
            </a:r>
            <a:r>
              <a:rPr lang="ko-KR" altLang="en-US" dirty="0"/>
              <a:t>구덩이</a:t>
            </a:r>
            <a:endParaRPr lang="en-US" altLang="ko-KR" dirty="0"/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Vigilante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자경단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Bars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술집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Ceiling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천장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한계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Announces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발표하다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Fireworks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불꽃놀이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Wrongly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부당하게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FCE7DC-96D5-4EB1-842E-EA35C7641EA3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97855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FCE7DC-96D5-4EB1-842E-EA35C7641EA3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85515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먼저 자연어의 개념부터 소개해 드리겠습니다</a:t>
            </a:r>
            <a:r>
              <a:rPr lang="en-US" altLang="ko-KR" dirty="0"/>
              <a:t>. </a:t>
            </a:r>
            <a:r>
              <a:rPr lang="ko-KR" altLang="en-US" dirty="0" err="1"/>
              <a:t>자연어란</a:t>
            </a:r>
            <a:r>
              <a:rPr lang="ko-KR" altLang="en-US" dirty="0"/>
              <a:t> 인간의 역사 속에서 자연스럽게 나타나고 진화해 온 언어를 말하는 것으로</a:t>
            </a:r>
            <a:r>
              <a:rPr lang="en-US" altLang="ko-KR" dirty="0"/>
              <a:t>, </a:t>
            </a:r>
            <a:r>
              <a:rPr lang="ko-KR" altLang="en-US" dirty="0"/>
              <a:t>프로그래밍 언어로 대표되는 인공어와는 대비되는 개념입니다</a:t>
            </a:r>
            <a:r>
              <a:rPr lang="en-US" altLang="ko-KR" dirty="0"/>
              <a:t>. </a:t>
            </a:r>
            <a:r>
              <a:rPr lang="ko-KR" altLang="en-US" dirty="0"/>
              <a:t>즉 자연어로는 우리가 잘 알고 있는 한국어</a:t>
            </a:r>
            <a:r>
              <a:rPr lang="en-US" altLang="ko-KR" dirty="0"/>
              <a:t>, </a:t>
            </a:r>
            <a:r>
              <a:rPr lang="ko-KR" altLang="en-US" dirty="0"/>
              <a:t>영어</a:t>
            </a:r>
            <a:r>
              <a:rPr lang="en-US" altLang="ko-KR" dirty="0"/>
              <a:t>, </a:t>
            </a:r>
            <a:r>
              <a:rPr lang="ko-KR" altLang="en-US" dirty="0"/>
              <a:t>일본어 등이 있고</a:t>
            </a:r>
            <a:r>
              <a:rPr lang="en-US" altLang="ko-KR" dirty="0"/>
              <a:t>, </a:t>
            </a:r>
            <a:r>
              <a:rPr lang="ko-KR" altLang="en-US" dirty="0"/>
              <a:t>인공어로는 대표적으로 프로그래밍 언어가 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FCE7DC-96D5-4EB1-842E-EA35C7641EA3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52933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자연어의 구성으로는 크게 두가지로 나눌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바로 말과 글인데요</a:t>
            </a:r>
            <a:r>
              <a:rPr lang="en-US" altLang="ko-KR" dirty="0"/>
              <a:t>. </a:t>
            </a:r>
            <a:r>
              <a:rPr lang="ko-KR" altLang="en-US" dirty="0"/>
              <a:t>말은 일차적 언어로써</a:t>
            </a:r>
            <a:r>
              <a:rPr lang="en-US" altLang="ko-KR" dirty="0"/>
              <a:t>, </a:t>
            </a:r>
            <a:r>
              <a:rPr lang="ko-KR" altLang="en-US" dirty="0"/>
              <a:t>음성과 청각을 이용하여 직접적인 정보전달 수단으로 사용됩니다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반면 글은 이차적 언어로써</a:t>
            </a:r>
            <a:r>
              <a:rPr lang="en-US" altLang="ko-KR" dirty="0"/>
              <a:t>, </a:t>
            </a:r>
            <a:r>
              <a:rPr lang="ko-KR" altLang="en-US" dirty="0"/>
              <a:t>문자와 시각을 이용하여</a:t>
            </a:r>
            <a:r>
              <a:rPr lang="en-US" altLang="ko-KR" dirty="0"/>
              <a:t>, </a:t>
            </a:r>
            <a:r>
              <a:rPr lang="ko-KR" altLang="en-US" dirty="0"/>
              <a:t>정보 기록 및 간접적 정보 수단으로 사용되는데요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자연어를 처리하는 과정은 말 보다는 글을 처리하는 과정이므로</a:t>
            </a:r>
            <a:r>
              <a:rPr lang="en-US" altLang="ko-KR" dirty="0"/>
              <a:t>, </a:t>
            </a:r>
            <a:r>
              <a:rPr lang="ko-KR" altLang="en-US" dirty="0"/>
              <a:t>글을 좀 더 세밀히 나누어 알아 보도록 하겠습니다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FCE7DC-96D5-4EB1-842E-EA35C7641EA3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78310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여기 문서 즉</a:t>
            </a:r>
            <a:r>
              <a:rPr lang="ko-KR" altLang="en-US" baseline="0" dirty="0"/>
              <a:t> 하나의 글이 있습니다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/>
              <a:t>이 글은 여러 개의 문단으로 이루어져 있으며</a:t>
            </a:r>
            <a:r>
              <a:rPr lang="en-US" altLang="ko-KR" baseline="0" dirty="0"/>
              <a:t>,</a:t>
            </a:r>
            <a:r>
              <a:rPr lang="ko-KR" altLang="en-US" baseline="0" dirty="0"/>
              <a:t> 문단은 여러 개의 문장으로 이루어져 있습니다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/>
              <a:t>그럼 문장을 좀 더 세밀하게 나누어 보도록 하죠</a:t>
            </a:r>
            <a:r>
              <a:rPr lang="en-US" altLang="ko-KR" baseline="0" dirty="0"/>
              <a:t>.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FCE7DC-96D5-4EB1-842E-EA35C7641EA3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6956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표에서 보시면 쉽게</a:t>
            </a:r>
            <a:r>
              <a:rPr lang="ko-KR" altLang="en-US" baseline="0" dirty="0"/>
              <a:t> 확인 할 수 있듯이 문장은 띄어쓰기의 단위로서 어절로 나누어 지게 됩니다</a:t>
            </a:r>
            <a:r>
              <a:rPr lang="en-US" altLang="ko-KR" baseline="0" dirty="0"/>
              <a:t>. </a:t>
            </a:r>
          </a:p>
          <a:p>
            <a:r>
              <a:rPr lang="ko-KR" altLang="en-US" baseline="0" dirty="0"/>
              <a:t>그럼 다음에 나오는 형태소는 무엇일까요</a:t>
            </a:r>
            <a:r>
              <a:rPr lang="en-US" altLang="ko-KR" baseline="0" dirty="0"/>
              <a:t>?</a:t>
            </a:r>
          </a:p>
          <a:p>
            <a:r>
              <a:rPr lang="ko-KR" altLang="en-US" baseline="0" dirty="0"/>
              <a:t>바로 의미를 가지는 요소로서는 더 이상 분석 할 수 없는 가장 작은 말의 단위가 됩니다</a:t>
            </a:r>
            <a:r>
              <a:rPr lang="en-US" altLang="ko-KR" baseline="0" dirty="0"/>
              <a:t>.</a:t>
            </a:r>
          </a:p>
          <a:p>
            <a:r>
              <a:rPr lang="ko-KR" altLang="en-US" dirty="0"/>
              <a:t>뒤에서 설명할 자연어 처리는 바로 이 형태소를 기반으로 분석하게 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FCE7DC-96D5-4EB1-842E-EA35C7641EA3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62086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FCE7DC-96D5-4EB1-842E-EA35C7641EA3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587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그럼 자연어 </a:t>
            </a:r>
            <a:r>
              <a:rPr lang="ko-KR" altLang="en-US" dirty="0" err="1"/>
              <a:t>처리란</a:t>
            </a:r>
            <a:r>
              <a:rPr lang="ko-KR" altLang="en-US" dirty="0"/>
              <a:t> 무엇인지 설명해 드리겠습니다</a:t>
            </a:r>
            <a:r>
              <a:rPr lang="en-US" altLang="ko-KR" dirty="0"/>
              <a:t>. </a:t>
            </a:r>
            <a:r>
              <a:rPr lang="ko-KR" altLang="en-US" dirty="0"/>
              <a:t>자연어 </a:t>
            </a:r>
            <a:r>
              <a:rPr lang="ko-KR" altLang="en-US" dirty="0" err="1"/>
              <a:t>처리란</a:t>
            </a:r>
            <a:r>
              <a:rPr lang="ko-KR" altLang="en-US" dirty="0"/>
              <a:t> 자연어를 분석하여 컴퓨터가 이해할 수 있는 형태로 만들거나 그러한 형태를 다시 인간이 이해할 수 있는 언어로 표현하는 기술을 뜻합니다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FCE7DC-96D5-4EB1-842E-EA35C7641EA3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68245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32C5-723F-41E9-82F1-496D5A93250D}" type="datetime1">
              <a:rPr lang="ko-KR" altLang="en-US" smtClean="0"/>
              <a:t>2017-06-02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D27A7-0E1A-432F-AD88-21407B787185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268777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784F31-608F-40C5-B0FD-DAC1959421BF}" type="datetime1">
              <a:rPr lang="ko-KR" altLang="en-US" smtClean="0"/>
              <a:t>2017-06-02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D27A7-0E1A-432F-AD88-21407B7871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45515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F1048-3C95-4448-B6D3-81F770C482CE}" type="datetime1">
              <a:rPr lang="ko-KR" altLang="en-US" smtClean="0"/>
              <a:t>2017-06-02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D27A7-0E1A-432F-AD88-21407B7871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68386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033DC-0766-4AC9-A44F-A2A45501624A}" type="datetime1">
              <a:rPr lang="ko-KR" altLang="en-US" smtClean="0"/>
              <a:t>2017-06-02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D27A7-0E1A-432F-AD88-21407B7871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42111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59B57-899A-43E1-B658-4EC50AB32930}" type="datetime1">
              <a:rPr lang="ko-KR" altLang="en-US" smtClean="0"/>
              <a:t>2017-06-02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D27A7-0E1A-432F-AD88-21407B7871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99520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0FEBA5-CD9D-4BC2-BA6A-9DA9105CEAED}" type="datetime1">
              <a:rPr lang="ko-KR" altLang="en-US" smtClean="0"/>
              <a:t>2017-06-02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D27A7-0E1A-432F-AD88-21407B7871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95456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A3A78-239E-41BE-A279-D9B2557B9298}" type="datetime1">
              <a:rPr lang="ko-KR" altLang="en-US" smtClean="0"/>
              <a:t>2017-06-02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D27A7-0E1A-432F-AD88-21407B7871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89700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48BAA7-30D3-42F0-ABCA-A770F85FF848}" type="datetime1">
              <a:rPr lang="ko-KR" altLang="en-US" smtClean="0"/>
              <a:t>2017-06-02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D27A7-0E1A-432F-AD88-21407B7871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40769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3B5F93-59F9-477F-BBCD-3E5FAC97BE0B}" type="datetime1">
              <a:rPr lang="ko-KR" altLang="en-US" smtClean="0"/>
              <a:t>2017-06-02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D27A7-0E1A-432F-AD88-21407B7871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4668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2CB8D0-12AC-4EE6-BE64-5F94AADF80D2}" type="datetime1">
              <a:rPr lang="ko-KR" altLang="en-US" smtClean="0"/>
              <a:t>2017-06-02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D27A7-0E1A-432F-AD88-21407B7871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92114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1C5BF-831C-45CF-B793-7B55FDA6FFE6}" type="datetime1">
              <a:rPr lang="ko-KR" altLang="en-US" smtClean="0"/>
              <a:t>2017-06-02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D27A7-0E1A-432F-AD88-21407B7871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24721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1EC2A7-656B-4C53-9816-3885B5F17232}" type="datetime1">
              <a:rPr lang="ko-KR" altLang="en-US" smtClean="0"/>
              <a:t>2017-06-02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69DD27A7-0E1A-432F-AD88-21407B78718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223561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3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jpe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699792" y="2155542"/>
            <a:ext cx="5758408" cy="1141205"/>
          </a:xfrm>
        </p:spPr>
        <p:txBody>
          <a:bodyPr>
            <a:noAutofit/>
          </a:bodyPr>
          <a:lstStyle/>
          <a:p>
            <a:pPr algn="r"/>
            <a:r>
              <a:rPr lang="ko-KR" altLang="en-US" sz="40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타이포_도담체 M" panose="02020503020101020101" pitchFamily="18" charset="-127"/>
                <a:ea typeface="타이포_도담체 M" panose="02020503020101020101" pitchFamily="18" charset="-127"/>
              </a:rPr>
              <a:t>자연어 처리</a:t>
            </a:r>
            <a:endParaRPr lang="ko-KR" altLang="en-US" sz="3600" dirty="0">
              <a:ln>
                <a:solidFill>
                  <a:schemeClr val="bg1">
                    <a:alpha val="0"/>
                  </a:schemeClr>
                </a:solidFill>
              </a:ln>
              <a:latin typeface="타이포_도담체 M" panose="02020503020101020101" pitchFamily="18" charset="-127"/>
              <a:ea typeface="타이포_도담체 M" panose="02020503020101020101" pitchFamily="18" charset="-127"/>
            </a:endParaRPr>
          </a:p>
        </p:txBody>
      </p:sp>
      <p:sp>
        <p:nvSpPr>
          <p:cNvPr id="13" name="자유형 12"/>
          <p:cNvSpPr/>
          <p:nvPr/>
        </p:nvSpPr>
        <p:spPr>
          <a:xfrm>
            <a:off x="-71470" y="6379029"/>
            <a:ext cx="5904412" cy="478971"/>
          </a:xfrm>
          <a:custGeom>
            <a:avLst/>
            <a:gdLst>
              <a:gd name="connsiteX0" fmla="*/ 0 w 5904412"/>
              <a:gd name="connsiteY0" fmla="*/ 0 h 478971"/>
              <a:gd name="connsiteX1" fmla="*/ 5320937 w 5904412"/>
              <a:gd name="connsiteY1" fmla="*/ 0 h 478971"/>
              <a:gd name="connsiteX2" fmla="*/ 5904412 w 5904412"/>
              <a:gd name="connsiteY2" fmla="*/ 478971 h 478971"/>
              <a:gd name="connsiteX3" fmla="*/ 8709 w 5904412"/>
              <a:gd name="connsiteY3" fmla="*/ 478971 h 478971"/>
              <a:gd name="connsiteX4" fmla="*/ 0 w 5904412"/>
              <a:gd name="connsiteY4" fmla="*/ 0 h 47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04412" h="478971">
                <a:moveTo>
                  <a:pt x="0" y="0"/>
                </a:moveTo>
                <a:lnTo>
                  <a:pt x="5320937" y="0"/>
                </a:lnTo>
                <a:lnTo>
                  <a:pt x="5904412" y="478971"/>
                </a:lnTo>
                <a:lnTo>
                  <a:pt x="8709" y="478971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타이포_도담체 M" panose="02020503020101020101" pitchFamily="18" charset="-127"/>
              <a:ea typeface="타이포_도담체 M" panose="02020503020101020101" pitchFamily="18" charset="-127"/>
            </a:endParaRPr>
          </a:p>
        </p:txBody>
      </p:sp>
      <p:sp>
        <p:nvSpPr>
          <p:cNvPr id="14" name="자유형 13"/>
          <p:cNvSpPr/>
          <p:nvPr/>
        </p:nvSpPr>
        <p:spPr>
          <a:xfrm rot="10800000">
            <a:off x="5357818" y="6379028"/>
            <a:ext cx="3786182" cy="478971"/>
          </a:xfrm>
          <a:custGeom>
            <a:avLst/>
            <a:gdLst>
              <a:gd name="connsiteX0" fmla="*/ 0 w 5904412"/>
              <a:gd name="connsiteY0" fmla="*/ 0 h 478971"/>
              <a:gd name="connsiteX1" fmla="*/ 5320937 w 5904412"/>
              <a:gd name="connsiteY1" fmla="*/ 0 h 478971"/>
              <a:gd name="connsiteX2" fmla="*/ 5904412 w 5904412"/>
              <a:gd name="connsiteY2" fmla="*/ 478971 h 478971"/>
              <a:gd name="connsiteX3" fmla="*/ 8709 w 5904412"/>
              <a:gd name="connsiteY3" fmla="*/ 478971 h 478971"/>
              <a:gd name="connsiteX4" fmla="*/ 0 w 5904412"/>
              <a:gd name="connsiteY4" fmla="*/ 0 h 47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04412" h="478971">
                <a:moveTo>
                  <a:pt x="0" y="0"/>
                </a:moveTo>
                <a:lnTo>
                  <a:pt x="5320937" y="0"/>
                </a:lnTo>
                <a:lnTo>
                  <a:pt x="5904412" y="478971"/>
                </a:lnTo>
                <a:lnTo>
                  <a:pt x="8709" y="47897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타이포_도담체 M" panose="02020503020101020101" pitchFamily="18" charset="-127"/>
              <a:ea typeface="타이포_도담체 M" panose="02020503020101020101" pitchFamily="18" charset="-127"/>
            </a:endParaRPr>
          </a:p>
        </p:txBody>
      </p:sp>
      <p:cxnSp>
        <p:nvCxnSpPr>
          <p:cNvPr id="16" name="직선 연결선 15"/>
          <p:cNvCxnSpPr/>
          <p:nvPr/>
        </p:nvCxnSpPr>
        <p:spPr>
          <a:xfrm>
            <a:off x="3357554" y="2143116"/>
            <a:ext cx="5000660" cy="1588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3357554" y="3868466"/>
            <a:ext cx="5000660" cy="1588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구부러진 연결선 23"/>
          <p:cNvCxnSpPr/>
          <p:nvPr/>
        </p:nvCxnSpPr>
        <p:spPr>
          <a:xfrm>
            <a:off x="3059832" y="2143116"/>
            <a:ext cx="5298382" cy="1588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구부러진 연결선 23"/>
          <p:cNvCxnSpPr/>
          <p:nvPr/>
        </p:nvCxnSpPr>
        <p:spPr>
          <a:xfrm>
            <a:off x="3059832" y="3868466"/>
            <a:ext cx="5339231" cy="3176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부제목 2"/>
          <p:cNvSpPr txBox="1">
            <a:spLocks/>
          </p:cNvSpPr>
          <p:nvPr/>
        </p:nvSpPr>
        <p:spPr>
          <a:xfrm>
            <a:off x="5500694" y="4000504"/>
            <a:ext cx="2843210" cy="2020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lang="en-US" altLang="ko-KR" sz="1100" noProof="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타이포_도담체 M" panose="02020503020101020101" pitchFamily="18" charset="-127"/>
              <a:ea typeface="타이포_도담체 M" panose="02020503020101020101" pitchFamily="18" charset="-127"/>
            </a:endParaRPr>
          </a:p>
        </p:txBody>
      </p:sp>
      <p:sp>
        <p:nvSpPr>
          <p:cNvPr id="20" name="부제목 2"/>
          <p:cNvSpPr txBox="1">
            <a:spLocks/>
          </p:cNvSpPr>
          <p:nvPr/>
        </p:nvSpPr>
        <p:spPr>
          <a:xfrm>
            <a:off x="5545214" y="4016787"/>
            <a:ext cx="2843210" cy="10111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ko-KR" altLang="en-US" sz="20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타이포_도담체 M" panose="02020503020101020101" pitchFamily="18" charset="-127"/>
                <a:ea typeface="타이포_도담체 M" panose="02020503020101020101" pitchFamily="18" charset="-127"/>
              </a:rPr>
              <a:t>최용복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타이포_도담체 M" panose="02020503020101020101" pitchFamily="18" charset="-127"/>
                <a:ea typeface="타이포_도담체 M" panose="02020503020101020101" pitchFamily="18" charset="-127"/>
              </a:rPr>
              <a:t> 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타이포_도담체 M" panose="02020503020101020101" pitchFamily="18" charset="-127"/>
                <a:ea typeface="타이포_도담체 M" panose="02020503020101020101" pitchFamily="18" charset="-127"/>
              </a:rPr>
              <a:t>9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타이포_도담체 M" panose="02020503020101020101" pitchFamily="18" charset="-127"/>
                <a:ea typeface="타이포_도담체 M" panose="02020503020101020101" pitchFamily="18" charset="-127"/>
              </a:rPr>
              <a:t>기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accent6">
                  <a:lumMod val="75000"/>
                </a:schemeClr>
              </a:solidFill>
              <a:latin typeface="타이포_도담체 M" panose="02020503020101020101" pitchFamily="18" charset="-127"/>
              <a:ea typeface="타이포_도담체 M" panose="02020503020101020101" pitchFamily="18" charset="-127"/>
            </a:endParaRPr>
          </a:p>
          <a:p>
            <a:pPr algn="r"/>
            <a:r>
              <a:rPr lang="ko-KR" altLang="en-US" sz="20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타이포_도담체 M" panose="02020503020101020101" pitchFamily="18" charset="-127"/>
                <a:ea typeface="타이포_도담체 M" panose="02020503020101020101" pitchFamily="18" charset="-127"/>
              </a:rPr>
              <a:t>김남호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타이포_도담체 M" panose="02020503020101020101" pitchFamily="18" charset="-127"/>
                <a:ea typeface="타이포_도담체 M" panose="02020503020101020101" pitchFamily="18" charset="-127"/>
              </a:rPr>
              <a:t> 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타이포_도담체 M" panose="02020503020101020101" pitchFamily="18" charset="-127"/>
                <a:ea typeface="타이포_도담체 M" panose="02020503020101020101" pitchFamily="18" charset="-127"/>
              </a:rPr>
              <a:t>9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타이포_도담체 M" panose="02020503020101020101" pitchFamily="18" charset="-127"/>
                <a:ea typeface="타이포_도담체 M" panose="02020503020101020101" pitchFamily="18" charset="-127"/>
              </a:rPr>
              <a:t>기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accent6">
                  <a:lumMod val="75000"/>
                </a:schemeClr>
              </a:solidFill>
              <a:latin typeface="타이포_도담체 M" panose="02020503020101020101" pitchFamily="18" charset="-127"/>
              <a:ea typeface="타이포_도담체 M" panose="02020503020101020101" pitchFamily="18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D27A7-0E1A-432F-AD88-21407B787185}" type="slidenum">
              <a:rPr lang="ko-KR" altLang="en-US" smtClean="0">
                <a:latin typeface="타이포_도담체 M" panose="02020503020101020101" pitchFamily="18" charset="-127"/>
                <a:ea typeface="타이포_도담체 M" panose="02020503020101020101" pitchFamily="18" charset="-127"/>
              </a:rPr>
              <a:t>1</a:t>
            </a:fld>
            <a:endParaRPr lang="ko-KR" altLang="en-US" dirty="0">
              <a:latin typeface="타이포_도담체 M" panose="02020503020101020101" pitchFamily="18" charset="-127"/>
              <a:ea typeface="타이포_도담체 M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55401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자유형 4"/>
          <p:cNvSpPr/>
          <p:nvPr/>
        </p:nvSpPr>
        <p:spPr>
          <a:xfrm>
            <a:off x="-71470" y="6379029"/>
            <a:ext cx="5904412" cy="478971"/>
          </a:xfrm>
          <a:custGeom>
            <a:avLst/>
            <a:gdLst>
              <a:gd name="connsiteX0" fmla="*/ 0 w 5904412"/>
              <a:gd name="connsiteY0" fmla="*/ 0 h 478971"/>
              <a:gd name="connsiteX1" fmla="*/ 5320937 w 5904412"/>
              <a:gd name="connsiteY1" fmla="*/ 0 h 478971"/>
              <a:gd name="connsiteX2" fmla="*/ 5904412 w 5904412"/>
              <a:gd name="connsiteY2" fmla="*/ 478971 h 478971"/>
              <a:gd name="connsiteX3" fmla="*/ 8709 w 5904412"/>
              <a:gd name="connsiteY3" fmla="*/ 478971 h 478971"/>
              <a:gd name="connsiteX4" fmla="*/ 0 w 5904412"/>
              <a:gd name="connsiteY4" fmla="*/ 0 h 47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04412" h="478971">
                <a:moveTo>
                  <a:pt x="0" y="0"/>
                </a:moveTo>
                <a:lnTo>
                  <a:pt x="5320937" y="0"/>
                </a:lnTo>
                <a:lnTo>
                  <a:pt x="5904412" y="478971"/>
                </a:lnTo>
                <a:lnTo>
                  <a:pt x="8709" y="478971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타이포_도담체 M" panose="02020503020101020101" pitchFamily="18" charset="-127"/>
              <a:ea typeface="타이포_도담체 M" panose="02020503020101020101" pitchFamily="18" charset="-127"/>
            </a:endParaRPr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noProof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타이포_도담체 M" panose="02020503020101020101" pitchFamily="18" charset="-127"/>
                <a:ea typeface="타이포_도담체 M" panose="02020503020101020101" pitchFamily="18" charset="-127"/>
                <a:cs typeface="+mj-cs"/>
              </a:rPr>
              <a:t>자연어</a:t>
            </a:r>
            <a:r>
              <a:rPr lang="en-US" altLang="ko-KR" sz="3000" noProof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타이포_도담체 M" panose="02020503020101020101" pitchFamily="18" charset="-127"/>
                <a:ea typeface="타이포_도담체 M" panose="02020503020101020101" pitchFamily="18" charset="-127"/>
                <a:cs typeface="+mj-cs"/>
              </a:rPr>
              <a:t> </a:t>
            </a:r>
            <a:r>
              <a:rPr lang="ko-KR" altLang="en-US" sz="3000" noProof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타이포_도담체 M" panose="02020503020101020101" pitchFamily="18" charset="-127"/>
                <a:ea typeface="타이포_도담체 M" panose="02020503020101020101" pitchFamily="18" charset="-127"/>
                <a:cs typeface="+mj-cs"/>
              </a:rPr>
              <a:t>처리</a:t>
            </a:r>
            <a:endParaRPr kumimoji="0" lang="ko-KR" altLang="en-US" sz="3000" i="0" u="none" strike="noStrike" kern="1200" cap="none" spc="0" normalizeH="0" baseline="0" noProof="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타이포_도담체 M" panose="02020503020101020101" pitchFamily="18" charset="-127"/>
              <a:ea typeface="타이포_도담체 M" panose="02020503020101020101" pitchFamily="18" charset="-127"/>
              <a:cs typeface="+mj-cs"/>
            </a:endParaRPr>
          </a:p>
        </p:txBody>
      </p:sp>
      <p:sp>
        <p:nvSpPr>
          <p:cNvPr id="22" name="자유형 21"/>
          <p:cNvSpPr/>
          <p:nvPr/>
        </p:nvSpPr>
        <p:spPr>
          <a:xfrm rot="10800000">
            <a:off x="5357818" y="6379028"/>
            <a:ext cx="3786182" cy="478971"/>
          </a:xfrm>
          <a:custGeom>
            <a:avLst/>
            <a:gdLst>
              <a:gd name="connsiteX0" fmla="*/ 0 w 5904412"/>
              <a:gd name="connsiteY0" fmla="*/ 0 h 478971"/>
              <a:gd name="connsiteX1" fmla="*/ 5320937 w 5904412"/>
              <a:gd name="connsiteY1" fmla="*/ 0 h 478971"/>
              <a:gd name="connsiteX2" fmla="*/ 5904412 w 5904412"/>
              <a:gd name="connsiteY2" fmla="*/ 478971 h 478971"/>
              <a:gd name="connsiteX3" fmla="*/ 8709 w 5904412"/>
              <a:gd name="connsiteY3" fmla="*/ 478971 h 478971"/>
              <a:gd name="connsiteX4" fmla="*/ 0 w 5904412"/>
              <a:gd name="connsiteY4" fmla="*/ 0 h 47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04412" h="478971">
                <a:moveTo>
                  <a:pt x="0" y="0"/>
                </a:moveTo>
                <a:lnTo>
                  <a:pt x="5320937" y="0"/>
                </a:lnTo>
                <a:lnTo>
                  <a:pt x="5904412" y="478971"/>
                </a:lnTo>
                <a:lnTo>
                  <a:pt x="8709" y="47897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타이포_도담체 M" panose="02020503020101020101" pitchFamily="18" charset="-127"/>
              <a:ea typeface="타이포_도담체 M" panose="02020503020101020101" pitchFamily="18" charset="-127"/>
            </a:endParaRPr>
          </a:p>
        </p:txBody>
      </p:sp>
      <p:cxnSp>
        <p:nvCxnSpPr>
          <p:cNvPr id="23" name="구부러진 연결선 23"/>
          <p:cNvCxnSpPr/>
          <p:nvPr/>
        </p:nvCxnSpPr>
        <p:spPr>
          <a:xfrm>
            <a:off x="428596" y="1285860"/>
            <a:ext cx="8286808" cy="2632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142844" y="6429396"/>
            <a:ext cx="49292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spcBef>
                <a:spcPct val="0"/>
              </a:spcBef>
              <a:defRPr/>
            </a:pPr>
            <a:r>
              <a:rPr lang="ko-KR" altLang="en-US" sz="1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타이포_도담체 M" panose="02020503020101020101" pitchFamily="18" charset="-127"/>
                <a:ea typeface="타이포_도담체 M" panose="02020503020101020101" pitchFamily="18" charset="-127"/>
              </a:rPr>
              <a:t>자연어 처리</a:t>
            </a:r>
            <a:endParaRPr lang="ko-KR" altLang="en-US" sz="1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타이포_도담체 M" panose="02020503020101020101" pitchFamily="18" charset="-127"/>
              <a:ea typeface="타이포_도담체 M" panose="02020503020101020101" pitchFamily="18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D27A7-0E1A-432F-AD88-21407B787185}" type="slidenum">
              <a:rPr lang="ko-KR" altLang="en-US" smtClean="0">
                <a:latin typeface="타이포_도담체 M" panose="02020503020101020101" pitchFamily="18" charset="-127"/>
                <a:ea typeface="타이포_도담체 M" panose="02020503020101020101" pitchFamily="18" charset="-127"/>
              </a:rPr>
              <a:t>10</a:t>
            </a:fld>
            <a:endParaRPr lang="ko-KR" altLang="en-US">
              <a:latin typeface="타이포_도담체 M" panose="02020503020101020101" pitchFamily="18" charset="-127"/>
              <a:ea typeface="타이포_도담체 M" panose="02020503020101020101" pitchFamily="18" charset="-127"/>
            </a:endParaRPr>
          </a:p>
        </p:txBody>
      </p:sp>
      <p:sp>
        <p:nvSpPr>
          <p:cNvPr id="3" name="사각형: 둥근 모서리 2"/>
          <p:cNvSpPr/>
          <p:nvPr/>
        </p:nvSpPr>
        <p:spPr>
          <a:xfrm>
            <a:off x="1538868" y="4846885"/>
            <a:ext cx="1895708" cy="90671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타이포_도담체 M" panose="02020503020101020101" pitchFamily="18" charset="-127"/>
                <a:ea typeface="타이포_도담체 M" panose="02020503020101020101" pitchFamily="18" charset="-127"/>
              </a:rPr>
              <a:t>컴퓨터 과학</a:t>
            </a:r>
          </a:p>
        </p:txBody>
      </p:sp>
      <p:sp>
        <p:nvSpPr>
          <p:cNvPr id="10" name="사각형: 둥근 모서리 9"/>
          <p:cNvSpPr/>
          <p:nvPr/>
        </p:nvSpPr>
        <p:spPr>
          <a:xfrm>
            <a:off x="1538868" y="3259784"/>
            <a:ext cx="1895708" cy="90671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타이포_도담체 M" panose="02020503020101020101" pitchFamily="18" charset="-127"/>
                <a:ea typeface="타이포_도담체 M" panose="02020503020101020101" pitchFamily="18" charset="-127"/>
              </a:rPr>
              <a:t>인공지능</a:t>
            </a:r>
          </a:p>
        </p:txBody>
      </p:sp>
      <p:sp>
        <p:nvSpPr>
          <p:cNvPr id="11" name="사각형: 둥근 모서리 10"/>
          <p:cNvSpPr/>
          <p:nvPr/>
        </p:nvSpPr>
        <p:spPr>
          <a:xfrm>
            <a:off x="1538868" y="1672684"/>
            <a:ext cx="1895708" cy="90671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타이포_도담체 M" panose="02020503020101020101" pitchFamily="18" charset="-127"/>
                <a:ea typeface="타이포_도담체 M" panose="02020503020101020101" pitchFamily="18" charset="-127"/>
              </a:rPr>
              <a:t>언어학</a:t>
            </a:r>
          </a:p>
        </p:txBody>
      </p:sp>
      <p:sp>
        <p:nvSpPr>
          <p:cNvPr id="12" name="사각형: 둥근 모서리 11"/>
          <p:cNvSpPr/>
          <p:nvPr/>
        </p:nvSpPr>
        <p:spPr>
          <a:xfrm>
            <a:off x="5441794" y="3110839"/>
            <a:ext cx="2364060" cy="1200214"/>
          </a:xfrm>
          <a:prstGeom prst="roundRect">
            <a:avLst/>
          </a:prstGeom>
          <a:solidFill>
            <a:srgbClr val="FFE49A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latin typeface="타이포_도담체 M" panose="02020503020101020101" pitchFamily="18" charset="-127"/>
                <a:ea typeface="타이포_도담체 M" panose="02020503020101020101" pitchFamily="18" charset="-127"/>
              </a:rPr>
              <a:t>자연어처리</a:t>
            </a:r>
          </a:p>
        </p:txBody>
      </p:sp>
      <p:sp>
        <p:nvSpPr>
          <p:cNvPr id="15" name="더하기 기호 14"/>
          <p:cNvSpPr/>
          <p:nvPr/>
        </p:nvSpPr>
        <p:spPr>
          <a:xfrm>
            <a:off x="2230244" y="2668611"/>
            <a:ext cx="512956" cy="512956"/>
          </a:xfrm>
          <a:prstGeom prst="mathPlu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더하기 기호 20"/>
          <p:cNvSpPr/>
          <p:nvPr/>
        </p:nvSpPr>
        <p:spPr>
          <a:xfrm>
            <a:off x="2230244" y="4262931"/>
            <a:ext cx="512956" cy="512956"/>
          </a:xfrm>
          <a:prstGeom prst="mathPlu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화살표: 오른쪽 17"/>
          <p:cNvSpPr/>
          <p:nvPr/>
        </p:nvSpPr>
        <p:spPr>
          <a:xfrm>
            <a:off x="4103649" y="3517493"/>
            <a:ext cx="602166" cy="40723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22945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자유형 4"/>
          <p:cNvSpPr/>
          <p:nvPr/>
        </p:nvSpPr>
        <p:spPr>
          <a:xfrm>
            <a:off x="-71470" y="6379029"/>
            <a:ext cx="5904412" cy="478971"/>
          </a:xfrm>
          <a:custGeom>
            <a:avLst/>
            <a:gdLst>
              <a:gd name="connsiteX0" fmla="*/ 0 w 5904412"/>
              <a:gd name="connsiteY0" fmla="*/ 0 h 478971"/>
              <a:gd name="connsiteX1" fmla="*/ 5320937 w 5904412"/>
              <a:gd name="connsiteY1" fmla="*/ 0 h 478971"/>
              <a:gd name="connsiteX2" fmla="*/ 5904412 w 5904412"/>
              <a:gd name="connsiteY2" fmla="*/ 478971 h 478971"/>
              <a:gd name="connsiteX3" fmla="*/ 8709 w 5904412"/>
              <a:gd name="connsiteY3" fmla="*/ 478971 h 478971"/>
              <a:gd name="connsiteX4" fmla="*/ 0 w 5904412"/>
              <a:gd name="connsiteY4" fmla="*/ 0 h 47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04412" h="478971">
                <a:moveTo>
                  <a:pt x="0" y="0"/>
                </a:moveTo>
                <a:lnTo>
                  <a:pt x="5320937" y="0"/>
                </a:lnTo>
                <a:lnTo>
                  <a:pt x="5904412" y="478971"/>
                </a:lnTo>
                <a:lnTo>
                  <a:pt x="8709" y="478971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타이포_도담체 M" panose="02020503020101020101" pitchFamily="18" charset="-127"/>
              <a:ea typeface="타이포_도담체 M" panose="02020503020101020101" pitchFamily="18" charset="-127"/>
            </a:endParaRPr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타이포_도담체 M" panose="02020503020101020101" pitchFamily="18" charset="-127"/>
                <a:ea typeface="타이포_도담체 M" panose="02020503020101020101" pitchFamily="18" charset="-127"/>
                <a:cs typeface="+mj-cs"/>
              </a:rPr>
              <a:t>분석 단계</a:t>
            </a:r>
            <a:endParaRPr kumimoji="0" lang="ko-KR" altLang="en-US" sz="3000" i="0" u="none" strike="noStrike" kern="1200" cap="none" spc="0" normalizeH="0" baseline="0" noProof="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타이포_도담체 M" panose="02020503020101020101" pitchFamily="18" charset="-127"/>
              <a:ea typeface="타이포_도담체 M" panose="02020503020101020101" pitchFamily="18" charset="-127"/>
              <a:cs typeface="+mj-cs"/>
            </a:endParaRPr>
          </a:p>
        </p:txBody>
      </p:sp>
      <p:sp>
        <p:nvSpPr>
          <p:cNvPr id="22" name="자유형 21"/>
          <p:cNvSpPr/>
          <p:nvPr/>
        </p:nvSpPr>
        <p:spPr>
          <a:xfrm rot="10800000">
            <a:off x="5357818" y="6379028"/>
            <a:ext cx="3786182" cy="478971"/>
          </a:xfrm>
          <a:custGeom>
            <a:avLst/>
            <a:gdLst>
              <a:gd name="connsiteX0" fmla="*/ 0 w 5904412"/>
              <a:gd name="connsiteY0" fmla="*/ 0 h 478971"/>
              <a:gd name="connsiteX1" fmla="*/ 5320937 w 5904412"/>
              <a:gd name="connsiteY1" fmla="*/ 0 h 478971"/>
              <a:gd name="connsiteX2" fmla="*/ 5904412 w 5904412"/>
              <a:gd name="connsiteY2" fmla="*/ 478971 h 478971"/>
              <a:gd name="connsiteX3" fmla="*/ 8709 w 5904412"/>
              <a:gd name="connsiteY3" fmla="*/ 478971 h 478971"/>
              <a:gd name="connsiteX4" fmla="*/ 0 w 5904412"/>
              <a:gd name="connsiteY4" fmla="*/ 0 h 47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04412" h="478971">
                <a:moveTo>
                  <a:pt x="0" y="0"/>
                </a:moveTo>
                <a:lnTo>
                  <a:pt x="5320937" y="0"/>
                </a:lnTo>
                <a:lnTo>
                  <a:pt x="5904412" y="478971"/>
                </a:lnTo>
                <a:lnTo>
                  <a:pt x="8709" y="47897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타이포_도담체 M" panose="02020503020101020101" pitchFamily="18" charset="-127"/>
              <a:ea typeface="타이포_도담체 M" panose="02020503020101020101" pitchFamily="18" charset="-127"/>
            </a:endParaRPr>
          </a:p>
        </p:txBody>
      </p:sp>
      <p:cxnSp>
        <p:nvCxnSpPr>
          <p:cNvPr id="23" name="구부러진 연결선 23"/>
          <p:cNvCxnSpPr/>
          <p:nvPr/>
        </p:nvCxnSpPr>
        <p:spPr>
          <a:xfrm>
            <a:off x="428596" y="1285860"/>
            <a:ext cx="8286808" cy="2632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142844" y="6429396"/>
            <a:ext cx="49292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spcBef>
                <a:spcPct val="0"/>
              </a:spcBef>
              <a:defRPr/>
            </a:pPr>
            <a:r>
              <a:rPr lang="ko-KR" altLang="en-US" sz="1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타이포_도담체 M" panose="02020503020101020101" pitchFamily="18" charset="-127"/>
                <a:ea typeface="타이포_도담체 M" panose="02020503020101020101" pitchFamily="18" charset="-127"/>
              </a:rPr>
              <a:t>자연어 처리</a:t>
            </a:r>
            <a:endParaRPr lang="ko-KR" altLang="en-US" sz="1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타이포_도담체 M" panose="02020503020101020101" pitchFamily="18" charset="-127"/>
              <a:ea typeface="타이포_도담체 M" panose="02020503020101020101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476499" y="1797823"/>
            <a:ext cx="41910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타이포_도담체 M" panose="02020503020101020101" pitchFamily="18" charset="-127"/>
                <a:ea typeface="타이포_도담체 M" panose="02020503020101020101" pitchFamily="18" charset="-127"/>
              </a:rPr>
              <a:t>자연어 분석 단계</a:t>
            </a:r>
            <a:r>
              <a:rPr lang="en-US" altLang="ko-KR" sz="36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타이포_도담체 M" panose="02020503020101020101" pitchFamily="18" charset="-127"/>
                <a:ea typeface="타이포_도담체 M" panose="02020503020101020101" pitchFamily="18" charset="-127"/>
              </a:rPr>
              <a:t> 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457199" y="2867031"/>
            <a:ext cx="1850571" cy="650958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  <a:latin typeface="타이포_도담체 M" panose="02020503020101020101" pitchFamily="18" charset="-127"/>
                <a:ea typeface="타이포_도담체 M" panose="02020503020101020101" pitchFamily="18" charset="-127"/>
              </a:rPr>
              <a:t>자연어</a:t>
            </a:r>
          </a:p>
        </p:txBody>
      </p:sp>
      <p:sp>
        <p:nvSpPr>
          <p:cNvPr id="3" name="모서리가 둥근 직사각형 2"/>
          <p:cNvSpPr/>
          <p:nvPr/>
        </p:nvSpPr>
        <p:spPr>
          <a:xfrm>
            <a:off x="2822816" y="2867031"/>
            <a:ext cx="2688771" cy="650958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  <a:latin typeface="타이포_도담체 M" panose="02020503020101020101" pitchFamily="18" charset="-127"/>
                <a:ea typeface="타이포_도담체 M" panose="02020503020101020101" pitchFamily="18" charset="-127"/>
              </a:rPr>
              <a:t>형태소 분석</a:t>
            </a:r>
          </a:p>
        </p:txBody>
      </p:sp>
      <p:sp>
        <p:nvSpPr>
          <p:cNvPr id="10" name="모서리가 둥근 직사각형 9"/>
          <p:cNvSpPr/>
          <p:nvPr/>
        </p:nvSpPr>
        <p:spPr>
          <a:xfrm>
            <a:off x="6026633" y="2867031"/>
            <a:ext cx="2688771" cy="650958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  <a:latin typeface="타이포_도담체 M" panose="02020503020101020101" pitchFamily="18" charset="-127"/>
                <a:ea typeface="타이포_도담체 M" panose="02020503020101020101" pitchFamily="18" charset="-127"/>
              </a:rPr>
              <a:t>구문 분석</a:t>
            </a:r>
          </a:p>
        </p:txBody>
      </p:sp>
      <p:sp>
        <p:nvSpPr>
          <p:cNvPr id="11" name="모서리가 둥근 직사각형 10"/>
          <p:cNvSpPr/>
          <p:nvPr/>
        </p:nvSpPr>
        <p:spPr>
          <a:xfrm>
            <a:off x="6026633" y="4521827"/>
            <a:ext cx="2688771" cy="650958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  <a:latin typeface="타이포_도담체 M" panose="02020503020101020101" pitchFamily="18" charset="-127"/>
                <a:ea typeface="타이포_도담체 M" panose="02020503020101020101" pitchFamily="18" charset="-127"/>
              </a:rPr>
              <a:t>의미 분석</a:t>
            </a:r>
          </a:p>
        </p:txBody>
      </p:sp>
      <p:sp>
        <p:nvSpPr>
          <p:cNvPr id="12" name="모서리가 둥근 직사각형 11"/>
          <p:cNvSpPr/>
          <p:nvPr/>
        </p:nvSpPr>
        <p:spPr>
          <a:xfrm>
            <a:off x="2822815" y="4521827"/>
            <a:ext cx="2688771" cy="650958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  <a:latin typeface="타이포_도담체 M" panose="02020503020101020101" pitchFamily="18" charset="-127"/>
                <a:ea typeface="타이포_도담체 M" panose="02020503020101020101" pitchFamily="18" charset="-127"/>
              </a:rPr>
              <a:t>담화 분석</a:t>
            </a:r>
          </a:p>
        </p:txBody>
      </p:sp>
      <p:sp>
        <p:nvSpPr>
          <p:cNvPr id="4" name="타원 3"/>
          <p:cNvSpPr/>
          <p:nvPr/>
        </p:nvSpPr>
        <p:spPr>
          <a:xfrm>
            <a:off x="457199" y="4521827"/>
            <a:ext cx="1850571" cy="650958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  <a:latin typeface="타이포_도담체 M" panose="02020503020101020101" pitchFamily="18" charset="-127"/>
                <a:ea typeface="타이포_도담체 M" panose="02020503020101020101" pitchFamily="18" charset="-127"/>
              </a:rPr>
              <a:t>분석 결과</a:t>
            </a:r>
          </a:p>
        </p:txBody>
      </p:sp>
      <p:sp>
        <p:nvSpPr>
          <p:cNvPr id="17" name="오른쪽 화살표 16"/>
          <p:cNvSpPr/>
          <p:nvPr/>
        </p:nvSpPr>
        <p:spPr>
          <a:xfrm>
            <a:off x="2402007" y="3015015"/>
            <a:ext cx="326571" cy="348343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타이포_도담체 M" panose="02020503020101020101" pitchFamily="18" charset="-127"/>
              <a:ea typeface="타이포_도담체 M" panose="02020503020101020101" pitchFamily="18" charset="-127"/>
            </a:endParaRPr>
          </a:p>
        </p:txBody>
      </p:sp>
      <p:sp>
        <p:nvSpPr>
          <p:cNvPr id="24" name="오른쪽 화살표 23"/>
          <p:cNvSpPr/>
          <p:nvPr/>
        </p:nvSpPr>
        <p:spPr>
          <a:xfrm>
            <a:off x="5605824" y="3018338"/>
            <a:ext cx="326571" cy="348343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타이포_도담체 M" panose="02020503020101020101" pitchFamily="18" charset="-127"/>
              <a:ea typeface="타이포_도담체 M" panose="02020503020101020101" pitchFamily="18" charset="-127"/>
            </a:endParaRPr>
          </a:p>
        </p:txBody>
      </p:sp>
      <p:sp>
        <p:nvSpPr>
          <p:cNvPr id="18" name="아래쪽 화살표 17"/>
          <p:cNvSpPr/>
          <p:nvPr/>
        </p:nvSpPr>
        <p:spPr>
          <a:xfrm>
            <a:off x="7181029" y="3810001"/>
            <a:ext cx="379977" cy="419814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타이포_도담체 M" panose="02020503020101020101" pitchFamily="18" charset="-127"/>
              <a:ea typeface="타이포_도담체 M" panose="02020503020101020101" pitchFamily="18" charset="-127"/>
            </a:endParaRPr>
          </a:p>
        </p:txBody>
      </p:sp>
      <p:sp>
        <p:nvSpPr>
          <p:cNvPr id="20" name="왼쪽 화살표 19"/>
          <p:cNvSpPr/>
          <p:nvPr/>
        </p:nvSpPr>
        <p:spPr>
          <a:xfrm>
            <a:off x="5605504" y="4673134"/>
            <a:ext cx="326571" cy="348343"/>
          </a:xfrm>
          <a:prstGeom prst="lef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타이포_도담체 M" panose="02020503020101020101" pitchFamily="18" charset="-127"/>
              <a:ea typeface="타이포_도담체 M" panose="02020503020101020101" pitchFamily="18" charset="-127"/>
            </a:endParaRPr>
          </a:p>
        </p:txBody>
      </p:sp>
      <p:sp>
        <p:nvSpPr>
          <p:cNvPr id="28" name="왼쪽 화살표 27"/>
          <p:cNvSpPr/>
          <p:nvPr/>
        </p:nvSpPr>
        <p:spPr>
          <a:xfrm>
            <a:off x="2402006" y="4673133"/>
            <a:ext cx="326571" cy="348343"/>
          </a:xfrm>
          <a:prstGeom prst="lef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타이포_도담체 M" panose="02020503020101020101" pitchFamily="18" charset="-127"/>
              <a:ea typeface="타이포_도담체 M" panose="02020503020101020101" pitchFamily="18" charset="-127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D27A7-0E1A-432F-AD88-21407B787185}" type="slidenum">
              <a:rPr lang="ko-KR" altLang="en-US" smtClean="0">
                <a:latin typeface="타이포_도담체 M" panose="02020503020101020101" pitchFamily="18" charset="-127"/>
                <a:ea typeface="타이포_도담체 M" panose="02020503020101020101" pitchFamily="18" charset="-127"/>
              </a:rPr>
              <a:t>11</a:t>
            </a:fld>
            <a:endParaRPr lang="ko-KR" altLang="en-US">
              <a:latin typeface="타이포_도담체 M" panose="02020503020101020101" pitchFamily="18" charset="-127"/>
              <a:ea typeface="타이포_도담체 M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209450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자유형 4"/>
          <p:cNvSpPr/>
          <p:nvPr/>
        </p:nvSpPr>
        <p:spPr>
          <a:xfrm>
            <a:off x="-71470" y="6379029"/>
            <a:ext cx="5904412" cy="478971"/>
          </a:xfrm>
          <a:custGeom>
            <a:avLst/>
            <a:gdLst>
              <a:gd name="connsiteX0" fmla="*/ 0 w 5904412"/>
              <a:gd name="connsiteY0" fmla="*/ 0 h 478971"/>
              <a:gd name="connsiteX1" fmla="*/ 5320937 w 5904412"/>
              <a:gd name="connsiteY1" fmla="*/ 0 h 478971"/>
              <a:gd name="connsiteX2" fmla="*/ 5904412 w 5904412"/>
              <a:gd name="connsiteY2" fmla="*/ 478971 h 478971"/>
              <a:gd name="connsiteX3" fmla="*/ 8709 w 5904412"/>
              <a:gd name="connsiteY3" fmla="*/ 478971 h 478971"/>
              <a:gd name="connsiteX4" fmla="*/ 0 w 5904412"/>
              <a:gd name="connsiteY4" fmla="*/ 0 h 47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04412" h="478971">
                <a:moveTo>
                  <a:pt x="0" y="0"/>
                </a:moveTo>
                <a:lnTo>
                  <a:pt x="5320937" y="0"/>
                </a:lnTo>
                <a:lnTo>
                  <a:pt x="5904412" y="478971"/>
                </a:lnTo>
                <a:lnTo>
                  <a:pt x="8709" y="478971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타이포_도담체 M" panose="02020503020101020101" pitchFamily="18" charset="-127"/>
              <a:ea typeface="타이포_도담체 M" panose="02020503020101020101" pitchFamily="18" charset="-127"/>
            </a:endParaRPr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Bef>
                <a:spcPct val="0"/>
              </a:spcBef>
              <a:defRPr/>
            </a:pPr>
            <a:r>
              <a:rPr lang="ko-KR" altLang="en-US" sz="3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타이포_도담체 M" panose="02020503020101020101" pitchFamily="18" charset="-127"/>
                <a:ea typeface="타이포_도담체 M" panose="02020503020101020101" pitchFamily="18" charset="-127"/>
              </a:rPr>
              <a:t>분석 단계</a:t>
            </a:r>
          </a:p>
        </p:txBody>
      </p:sp>
      <p:sp>
        <p:nvSpPr>
          <p:cNvPr id="22" name="자유형 21"/>
          <p:cNvSpPr/>
          <p:nvPr/>
        </p:nvSpPr>
        <p:spPr>
          <a:xfrm rot="10800000">
            <a:off x="5357818" y="6379028"/>
            <a:ext cx="3786182" cy="478971"/>
          </a:xfrm>
          <a:custGeom>
            <a:avLst/>
            <a:gdLst>
              <a:gd name="connsiteX0" fmla="*/ 0 w 5904412"/>
              <a:gd name="connsiteY0" fmla="*/ 0 h 478971"/>
              <a:gd name="connsiteX1" fmla="*/ 5320937 w 5904412"/>
              <a:gd name="connsiteY1" fmla="*/ 0 h 478971"/>
              <a:gd name="connsiteX2" fmla="*/ 5904412 w 5904412"/>
              <a:gd name="connsiteY2" fmla="*/ 478971 h 478971"/>
              <a:gd name="connsiteX3" fmla="*/ 8709 w 5904412"/>
              <a:gd name="connsiteY3" fmla="*/ 478971 h 478971"/>
              <a:gd name="connsiteX4" fmla="*/ 0 w 5904412"/>
              <a:gd name="connsiteY4" fmla="*/ 0 h 47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04412" h="478971">
                <a:moveTo>
                  <a:pt x="0" y="0"/>
                </a:moveTo>
                <a:lnTo>
                  <a:pt x="5320937" y="0"/>
                </a:lnTo>
                <a:lnTo>
                  <a:pt x="5904412" y="478971"/>
                </a:lnTo>
                <a:lnTo>
                  <a:pt x="8709" y="47897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타이포_도담체 M" panose="02020503020101020101" pitchFamily="18" charset="-127"/>
              <a:ea typeface="타이포_도담체 M" panose="02020503020101020101" pitchFamily="18" charset="-127"/>
            </a:endParaRPr>
          </a:p>
        </p:txBody>
      </p:sp>
      <p:cxnSp>
        <p:nvCxnSpPr>
          <p:cNvPr id="23" name="구부러진 연결선 23"/>
          <p:cNvCxnSpPr/>
          <p:nvPr/>
        </p:nvCxnSpPr>
        <p:spPr>
          <a:xfrm>
            <a:off x="428596" y="1285860"/>
            <a:ext cx="8286808" cy="2632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142844" y="6429396"/>
            <a:ext cx="49292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spcBef>
                <a:spcPct val="0"/>
              </a:spcBef>
              <a:defRPr/>
            </a:pPr>
            <a:r>
              <a:rPr lang="ko-KR" altLang="en-US" sz="1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타이포_도담체 M" panose="02020503020101020101" pitchFamily="18" charset="-127"/>
                <a:ea typeface="타이포_도담체 M" panose="02020503020101020101" pitchFamily="18" charset="-127"/>
              </a:rPr>
              <a:t>자연어 처리</a:t>
            </a:r>
            <a:endParaRPr lang="ko-KR" altLang="en-US" sz="1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타이포_도담체 M" panose="02020503020101020101" pitchFamily="18" charset="-127"/>
              <a:ea typeface="타이포_도담체 M" panose="02020503020101020101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57199" y="1468005"/>
            <a:ext cx="26016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타이포_도담체 M" panose="02020503020101020101" pitchFamily="18" charset="-127"/>
                <a:ea typeface="타이포_도담체 M" panose="02020503020101020101" pitchFamily="18" charset="-127"/>
              </a:rPr>
              <a:t>형태소 분석</a:t>
            </a:r>
            <a:endParaRPr lang="en-US" altLang="ko-KR" sz="3600" dirty="0">
              <a:ln>
                <a:solidFill>
                  <a:schemeClr val="bg1">
                    <a:alpha val="0"/>
                  </a:schemeClr>
                </a:solidFill>
              </a:ln>
              <a:latin typeface="타이포_도담체 M" panose="02020503020101020101" pitchFamily="18" charset="-127"/>
              <a:ea typeface="타이포_도담체 M" panose="02020503020101020101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219200" y="2758454"/>
            <a:ext cx="6868884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5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타이포_도담체 M" panose="02020503020101020101" pitchFamily="18" charset="-127"/>
                <a:ea typeface="타이포_도담체 M" panose="02020503020101020101" pitchFamily="18" charset="-127"/>
              </a:rPr>
              <a:t>형태소 단위 분석</a:t>
            </a:r>
            <a:endParaRPr lang="en-US" altLang="ko-KR" sz="2500" dirty="0">
              <a:ln>
                <a:solidFill>
                  <a:schemeClr val="bg1">
                    <a:alpha val="0"/>
                  </a:schemeClr>
                </a:solidFill>
              </a:ln>
              <a:latin typeface="타이포_도담체 M" panose="02020503020101020101" pitchFamily="18" charset="-127"/>
              <a:ea typeface="타이포_도담체 M" panose="02020503020101020101" pitchFamily="18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5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타이포_도담체 M" panose="02020503020101020101" pitchFamily="18" charset="-127"/>
                <a:ea typeface="타이포_도담체 M" panose="02020503020101020101" pitchFamily="18" charset="-127"/>
              </a:rPr>
              <a:t>사전 정보와 형태소 결합 정보 이용</a:t>
            </a:r>
            <a:endParaRPr lang="en-US" altLang="ko-KR" sz="2500" dirty="0">
              <a:ln>
                <a:solidFill>
                  <a:schemeClr val="bg1">
                    <a:alpha val="0"/>
                  </a:schemeClr>
                </a:solidFill>
              </a:ln>
              <a:latin typeface="타이포_도담체 M" panose="02020503020101020101" pitchFamily="18" charset="-127"/>
              <a:ea typeface="타이포_도담체 M" panose="02020503020101020101" pitchFamily="18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5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타이포_도담체 M" panose="02020503020101020101" pitchFamily="18" charset="-127"/>
                <a:ea typeface="타이포_도담체 M" panose="02020503020101020101" pitchFamily="18" charset="-127"/>
              </a:rPr>
              <a:t>언어마다 다른 난이도</a:t>
            </a:r>
            <a:endParaRPr lang="en-US" altLang="ko-KR" sz="2500" dirty="0">
              <a:ln>
                <a:solidFill>
                  <a:schemeClr val="bg1">
                    <a:alpha val="0"/>
                  </a:schemeClr>
                </a:solidFill>
              </a:ln>
              <a:latin typeface="타이포_도담체 M" panose="02020503020101020101" pitchFamily="18" charset="-127"/>
              <a:ea typeface="타이포_도담체 M" panose="02020503020101020101" pitchFamily="18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5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타이포_도담체 M" panose="02020503020101020101" pitchFamily="18" charset="-127"/>
                <a:ea typeface="타이포_도담체 M" panose="02020503020101020101" pitchFamily="18" charset="-127"/>
              </a:rPr>
              <a:t>검색 엔진</a:t>
            </a:r>
            <a:endParaRPr lang="en-US" altLang="ko-KR" sz="2500" dirty="0">
              <a:ln>
                <a:solidFill>
                  <a:schemeClr val="bg1">
                    <a:alpha val="0"/>
                  </a:schemeClr>
                </a:solidFill>
              </a:ln>
              <a:latin typeface="타이포_도담체 M" panose="02020503020101020101" pitchFamily="18" charset="-127"/>
              <a:ea typeface="타이포_도담체 M" panose="02020503020101020101" pitchFamily="18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D27A7-0E1A-432F-AD88-21407B787185}" type="slidenum">
              <a:rPr lang="ko-KR" altLang="en-US" smtClean="0">
                <a:latin typeface="타이포_도담체 M" panose="02020503020101020101" pitchFamily="18" charset="-127"/>
                <a:ea typeface="타이포_도담체 M" panose="02020503020101020101" pitchFamily="18" charset="-127"/>
              </a:rPr>
              <a:t>12</a:t>
            </a:fld>
            <a:endParaRPr lang="ko-KR" altLang="en-US">
              <a:latin typeface="타이포_도담체 M" panose="02020503020101020101" pitchFamily="18" charset="-127"/>
              <a:ea typeface="타이포_도담체 M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513367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자유형 4"/>
          <p:cNvSpPr/>
          <p:nvPr/>
        </p:nvSpPr>
        <p:spPr>
          <a:xfrm>
            <a:off x="-71470" y="6379029"/>
            <a:ext cx="5904412" cy="478971"/>
          </a:xfrm>
          <a:custGeom>
            <a:avLst/>
            <a:gdLst>
              <a:gd name="connsiteX0" fmla="*/ 0 w 5904412"/>
              <a:gd name="connsiteY0" fmla="*/ 0 h 478971"/>
              <a:gd name="connsiteX1" fmla="*/ 5320937 w 5904412"/>
              <a:gd name="connsiteY1" fmla="*/ 0 h 478971"/>
              <a:gd name="connsiteX2" fmla="*/ 5904412 w 5904412"/>
              <a:gd name="connsiteY2" fmla="*/ 478971 h 478971"/>
              <a:gd name="connsiteX3" fmla="*/ 8709 w 5904412"/>
              <a:gd name="connsiteY3" fmla="*/ 478971 h 478971"/>
              <a:gd name="connsiteX4" fmla="*/ 0 w 5904412"/>
              <a:gd name="connsiteY4" fmla="*/ 0 h 47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04412" h="478971">
                <a:moveTo>
                  <a:pt x="0" y="0"/>
                </a:moveTo>
                <a:lnTo>
                  <a:pt x="5320937" y="0"/>
                </a:lnTo>
                <a:lnTo>
                  <a:pt x="5904412" y="478971"/>
                </a:lnTo>
                <a:lnTo>
                  <a:pt x="8709" y="478971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타이포_도담체 M" panose="02020503020101020101" pitchFamily="18" charset="-127"/>
              <a:ea typeface="타이포_도담체 M" panose="02020503020101020101" pitchFamily="18" charset="-127"/>
            </a:endParaRPr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Bef>
                <a:spcPct val="0"/>
              </a:spcBef>
              <a:defRPr/>
            </a:pPr>
            <a:r>
              <a:rPr lang="ko-KR" altLang="en-US" sz="3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타이포_도담체 M" panose="02020503020101020101" pitchFamily="18" charset="-127"/>
                <a:ea typeface="타이포_도담체 M" panose="02020503020101020101" pitchFamily="18" charset="-127"/>
              </a:rPr>
              <a:t>분석 단계</a:t>
            </a:r>
          </a:p>
        </p:txBody>
      </p:sp>
      <p:sp>
        <p:nvSpPr>
          <p:cNvPr id="22" name="자유형 21"/>
          <p:cNvSpPr/>
          <p:nvPr/>
        </p:nvSpPr>
        <p:spPr>
          <a:xfrm rot="10800000">
            <a:off x="5357818" y="6379028"/>
            <a:ext cx="3786182" cy="478971"/>
          </a:xfrm>
          <a:custGeom>
            <a:avLst/>
            <a:gdLst>
              <a:gd name="connsiteX0" fmla="*/ 0 w 5904412"/>
              <a:gd name="connsiteY0" fmla="*/ 0 h 478971"/>
              <a:gd name="connsiteX1" fmla="*/ 5320937 w 5904412"/>
              <a:gd name="connsiteY1" fmla="*/ 0 h 478971"/>
              <a:gd name="connsiteX2" fmla="*/ 5904412 w 5904412"/>
              <a:gd name="connsiteY2" fmla="*/ 478971 h 478971"/>
              <a:gd name="connsiteX3" fmla="*/ 8709 w 5904412"/>
              <a:gd name="connsiteY3" fmla="*/ 478971 h 478971"/>
              <a:gd name="connsiteX4" fmla="*/ 0 w 5904412"/>
              <a:gd name="connsiteY4" fmla="*/ 0 h 47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04412" h="478971">
                <a:moveTo>
                  <a:pt x="0" y="0"/>
                </a:moveTo>
                <a:lnTo>
                  <a:pt x="5320937" y="0"/>
                </a:lnTo>
                <a:lnTo>
                  <a:pt x="5904412" y="478971"/>
                </a:lnTo>
                <a:lnTo>
                  <a:pt x="8709" y="47897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타이포_도담체 M" panose="02020503020101020101" pitchFamily="18" charset="-127"/>
              <a:ea typeface="타이포_도담체 M" panose="02020503020101020101" pitchFamily="18" charset="-127"/>
            </a:endParaRPr>
          </a:p>
        </p:txBody>
      </p:sp>
      <p:cxnSp>
        <p:nvCxnSpPr>
          <p:cNvPr id="23" name="구부러진 연결선 23"/>
          <p:cNvCxnSpPr/>
          <p:nvPr/>
        </p:nvCxnSpPr>
        <p:spPr>
          <a:xfrm>
            <a:off x="428596" y="1285860"/>
            <a:ext cx="8286808" cy="2632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142844" y="6429396"/>
            <a:ext cx="49292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spcBef>
                <a:spcPct val="0"/>
              </a:spcBef>
              <a:defRPr/>
            </a:pPr>
            <a:r>
              <a:rPr lang="ko-KR" altLang="en-US" sz="1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타이포_도담체 M" panose="02020503020101020101" pitchFamily="18" charset="-127"/>
                <a:ea typeface="타이포_도담체 M" panose="02020503020101020101" pitchFamily="18" charset="-127"/>
              </a:rPr>
              <a:t>자연어 처리</a:t>
            </a:r>
            <a:endParaRPr lang="ko-KR" altLang="en-US" sz="1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타이포_도담체 M" panose="02020503020101020101" pitchFamily="18" charset="-127"/>
              <a:ea typeface="타이포_도담체 M" panose="02020503020101020101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57199" y="1468005"/>
            <a:ext cx="26016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타이포_도담체 M" panose="02020503020101020101" pitchFamily="18" charset="-127"/>
                <a:ea typeface="타이포_도담체 M" panose="02020503020101020101" pitchFamily="18" charset="-127"/>
              </a:rPr>
              <a:t>구문 분석</a:t>
            </a:r>
            <a:endParaRPr lang="en-US" altLang="ko-KR" sz="3600" dirty="0">
              <a:ln>
                <a:solidFill>
                  <a:schemeClr val="bg1">
                    <a:alpha val="0"/>
                  </a:schemeClr>
                </a:solidFill>
              </a:ln>
              <a:latin typeface="타이포_도담체 M" panose="02020503020101020101" pitchFamily="18" charset="-127"/>
              <a:ea typeface="타이포_도담체 M" panose="02020503020101020101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220559" y="2758454"/>
            <a:ext cx="6866166" cy="1823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5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타이포_도담체 M" panose="02020503020101020101" pitchFamily="18" charset="-127"/>
                <a:ea typeface="타이포_도담체 M" panose="02020503020101020101" pitchFamily="18" charset="-127"/>
              </a:rPr>
              <a:t>형태소들의 역할 분석</a:t>
            </a:r>
            <a:endParaRPr lang="en-US" altLang="ko-KR" sz="2500" dirty="0">
              <a:ln>
                <a:solidFill>
                  <a:schemeClr val="bg1">
                    <a:alpha val="0"/>
                  </a:schemeClr>
                </a:solidFill>
              </a:ln>
              <a:latin typeface="타이포_도담체 M" panose="02020503020101020101" pitchFamily="18" charset="-127"/>
              <a:ea typeface="타이포_도담체 M" panose="02020503020101020101" pitchFamily="18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5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타이포_도담체 M" panose="02020503020101020101" pitchFamily="18" charset="-127"/>
                <a:ea typeface="타이포_도담체 M" panose="02020503020101020101" pitchFamily="18" charset="-127"/>
              </a:rPr>
              <a:t>문장 성분 구별</a:t>
            </a:r>
            <a:endParaRPr lang="en-US" altLang="ko-KR" sz="2500" dirty="0">
              <a:ln>
                <a:solidFill>
                  <a:schemeClr val="bg1">
                    <a:alpha val="0"/>
                  </a:schemeClr>
                </a:solidFill>
              </a:ln>
              <a:latin typeface="타이포_도담체 M" panose="02020503020101020101" pitchFamily="18" charset="-127"/>
              <a:ea typeface="타이포_도담체 M" panose="02020503020101020101" pitchFamily="18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5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타이포_도담체 M" panose="02020503020101020101" pitchFamily="18" charset="-127"/>
                <a:ea typeface="타이포_도담체 M" panose="02020503020101020101" pitchFamily="18" charset="-127"/>
              </a:rPr>
              <a:t>문장의 구조를 파악</a:t>
            </a:r>
            <a:endParaRPr lang="en-US" altLang="ko-KR" sz="2500" dirty="0">
              <a:ln>
                <a:solidFill>
                  <a:schemeClr val="bg1">
                    <a:alpha val="0"/>
                  </a:schemeClr>
                </a:solidFill>
              </a:ln>
              <a:latin typeface="타이포_도담체 M" panose="02020503020101020101" pitchFamily="18" charset="-127"/>
              <a:ea typeface="타이포_도담체 M" panose="02020503020101020101" pitchFamily="18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D27A7-0E1A-432F-AD88-21407B787185}" type="slidenum">
              <a:rPr lang="ko-KR" altLang="en-US" smtClean="0">
                <a:latin typeface="타이포_도담체 M" panose="02020503020101020101" pitchFamily="18" charset="-127"/>
                <a:ea typeface="타이포_도담체 M" panose="02020503020101020101" pitchFamily="18" charset="-127"/>
              </a:rPr>
              <a:t>13</a:t>
            </a:fld>
            <a:endParaRPr lang="ko-KR" altLang="en-US">
              <a:latin typeface="타이포_도담체 M" panose="02020503020101020101" pitchFamily="18" charset="-127"/>
              <a:ea typeface="타이포_도담체 M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458436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자유형 4"/>
          <p:cNvSpPr/>
          <p:nvPr/>
        </p:nvSpPr>
        <p:spPr>
          <a:xfrm>
            <a:off x="-71470" y="6379029"/>
            <a:ext cx="5904412" cy="478971"/>
          </a:xfrm>
          <a:custGeom>
            <a:avLst/>
            <a:gdLst>
              <a:gd name="connsiteX0" fmla="*/ 0 w 5904412"/>
              <a:gd name="connsiteY0" fmla="*/ 0 h 478971"/>
              <a:gd name="connsiteX1" fmla="*/ 5320937 w 5904412"/>
              <a:gd name="connsiteY1" fmla="*/ 0 h 478971"/>
              <a:gd name="connsiteX2" fmla="*/ 5904412 w 5904412"/>
              <a:gd name="connsiteY2" fmla="*/ 478971 h 478971"/>
              <a:gd name="connsiteX3" fmla="*/ 8709 w 5904412"/>
              <a:gd name="connsiteY3" fmla="*/ 478971 h 478971"/>
              <a:gd name="connsiteX4" fmla="*/ 0 w 5904412"/>
              <a:gd name="connsiteY4" fmla="*/ 0 h 47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04412" h="478971">
                <a:moveTo>
                  <a:pt x="0" y="0"/>
                </a:moveTo>
                <a:lnTo>
                  <a:pt x="5320937" y="0"/>
                </a:lnTo>
                <a:lnTo>
                  <a:pt x="5904412" y="478971"/>
                </a:lnTo>
                <a:lnTo>
                  <a:pt x="8709" y="478971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타이포_도담체 M" panose="02020503020101020101" pitchFamily="18" charset="-127"/>
              <a:ea typeface="타이포_도담체 M" panose="02020503020101020101" pitchFamily="18" charset="-127"/>
            </a:endParaRPr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Bef>
                <a:spcPct val="0"/>
              </a:spcBef>
              <a:defRPr/>
            </a:pPr>
            <a:r>
              <a:rPr lang="ko-KR" altLang="en-US" sz="3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타이포_도담체 M" panose="02020503020101020101" pitchFamily="18" charset="-127"/>
                <a:ea typeface="타이포_도담체 M" panose="02020503020101020101" pitchFamily="18" charset="-127"/>
              </a:rPr>
              <a:t>분석 단계</a:t>
            </a:r>
          </a:p>
        </p:txBody>
      </p:sp>
      <p:sp>
        <p:nvSpPr>
          <p:cNvPr id="22" name="자유형 21"/>
          <p:cNvSpPr/>
          <p:nvPr/>
        </p:nvSpPr>
        <p:spPr>
          <a:xfrm rot="10800000">
            <a:off x="5357818" y="6379028"/>
            <a:ext cx="3786182" cy="478971"/>
          </a:xfrm>
          <a:custGeom>
            <a:avLst/>
            <a:gdLst>
              <a:gd name="connsiteX0" fmla="*/ 0 w 5904412"/>
              <a:gd name="connsiteY0" fmla="*/ 0 h 478971"/>
              <a:gd name="connsiteX1" fmla="*/ 5320937 w 5904412"/>
              <a:gd name="connsiteY1" fmla="*/ 0 h 478971"/>
              <a:gd name="connsiteX2" fmla="*/ 5904412 w 5904412"/>
              <a:gd name="connsiteY2" fmla="*/ 478971 h 478971"/>
              <a:gd name="connsiteX3" fmla="*/ 8709 w 5904412"/>
              <a:gd name="connsiteY3" fmla="*/ 478971 h 478971"/>
              <a:gd name="connsiteX4" fmla="*/ 0 w 5904412"/>
              <a:gd name="connsiteY4" fmla="*/ 0 h 47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04412" h="478971">
                <a:moveTo>
                  <a:pt x="0" y="0"/>
                </a:moveTo>
                <a:lnTo>
                  <a:pt x="5320937" y="0"/>
                </a:lnTo>
                <a:lnTo>
                  <a:pt x="5904412" y="478971"/>
                </a:lnTo>
                <a:lnTo>
                  <a:pt x="8709" y="47897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타이포_도담체 M" panose="02020503020101020101" pitchFamily="18" charset="-127"/>
              <a:ea typeface="타이포_도담체 M" panose="02020503020101020101" pitchFamily="18" charset="-127"/>
            </a:endParaRPr>
          </a:p>
        </p:txBody>
      </p:sp>
      <p:cxnSp>
        <p:nvCxnSpPr>
          <p:cNvPr id="23" name="구부러진 연결선 23"/>
          <p:cNvCxnSpPr/>
          <p:nvPr/>
        </p:nvCxnSpPr>
        <p:spPr>
          <a:xfrm>
            <a:off x="428596" y="1285860"/>
            <a:ext cx="8286808" cy="2632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142844" y="6429396"/>
            <a:ext cx="49292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spcBef>
                <a:spcPct val="0"/>
              </a:spcBef>
              <a:defRPr/>
            </a:pPr>
            <a:r>
              <a:rPr lang="ko-KR" altLang="en-US" sz="1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타이포_도담체 M" panose="02020503020101020101" pitchFamily="18" charset="-127"/>
                <a:ea typeface="타이포_도담체 M" panose="02020503020101020101" pitchFamily="18" charset="-127"/>
              </a:rPr>
              <a:t>자연어 처리</a:t>
            </a:r>
            <a:endParaRPr lang="ko-KR" altLang="en-US" sz="1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타이포_도담체 M" panose="02020503020101020101" pitchFamily="18" charset="-127"/>
              <a:ea typeface="타이포_도담체 M" panose="02020503020101020101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57199" y="1468005"/>
            <a:ext cx="26016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타이포_도담체 M" panose="02020503020101020101" pitchFamily="18" charset="-127"/>
                <a:ea typeface="타이포_도담체 M" panose="02020503020101020101" pitchFamily="18" charset="-127"/>
              </a:rPr>
              <a:t>의미 분석</a:t>
            </a:r>
            <a:endParaRPr lang="en-US" altLang="ko-KR" sz="3600" dirty="0">
              <a:ln>
                <a:solidFill>
                  <a:schemeClr val="bg1">
                    <a:alpha val="0"/>
                  </a:schemeClr>
                </a:solidFill>
              </a:ln>
              <a:latin typeface="타이포_도담체 M" panose="02020503020101020101" pitchFamily="18" charset="-127"/>
              <a:ea typeface="타이포_도담체 M" panose="02020503020101020101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393370" y="2758454"/>
            <a:ext cx="6520544" cy="1823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5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타이포_도담체 M" panose="02020503020101020101" pitchFamily="18" charset="-127"/>
                <a:ea typeface="타이포_도담체 M" panose="02020503020101020101" pitchFamily="18" charset="-127"/>
              </a:rPr>
              <a:t>문장의 </a:t>
            </a:r>
            <a:r>
              <a:rPr lang="en-US" altLang="ko-KR" sz="25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타이포_도담체 M" panose="02020503020101020101" pitchFamily="18" charset="-127"/>
                <a:ea typeface="타이포_도담체 M" panose="02020503020101020101" pitchFamily="18" charset="-127"/>
              </a:rPr>
              <a:t>‘</a:t>
            </a:r>
            <a:r>
              <a:rPr lang="ko-KR" altLang="en-US" sz="25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타이포_도담체 M" panose="02020503020101020101" pitchFamily="18" charset="-127"/>
                <a:ea typeface="타이포_도담체 M" panose="02020503020101020101" pitchFamily="18" charset="-127"/>
              </a:rPr>
              <a:t>의미</a:t>
            </a:r>
            <a:r>
              <a:rPr lang="en-US" altLang="ko-KR" sz="25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타이포_도담체 M" panose="02020503020101020101" pitchFamily="18" charset="-127"/>
                <a:ea typeface="타이포_도담체 M" panose="02020503020101020101" pitchFamily="18" charset="-127"/>
              </a:rPr>
              <a:t>’</a:t>
            </a:r>
            <a:r>
              <a:rPr lang="ko-KR" altLang="en-US" sz="25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타이포_도담체 M" panose="02020503020101020101" pitchFamily="18" charset="-127"/>
                <a:ea typeface="타이포_도담체 M" panose="02020503020101020101" pitchFamily="18" charset="-127"/>
              </a:rPr>
              <a:t>를 파악</a:t>
            </a:r>
            <a:endParaRPr lang="en-US" altLang="ko-KR" sz="2500" dirty="0">
              <a:ln>
                <a:solidFill>
                  <a:schemeClr val="bg1">
                    <a:alpha val="0"/>
                  </a:schemeClr>
                </a:solidFill>
              </a:ln>
              <a:latin typeface="타이포_도담체 M" panose="02020503020101020101" pitchFamily="18" charset="-127"/>
              <a:ea typeface="타이포_도담체 M" panose="02020503020101020101" pitchFamily="18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500" dirty="0" err="1">
                <a:ln>
                  <a:solidFill>
                    <a:schemeClr val="bg1">
                      <a:alpha val="0"/>
                    </a:schemeClr>
                  </a:solidFill>
                </a:ln>
                <a:latin typeface="타이포_도담체 M" panose="02020503020101020101" pitchFamily="18" charset="-127"/>
                <a:ea typeface="타이포_도담체 M" panose="02020503020101020101" pitchFamily="18" charset="-127"/>
              </a:rPr>
              <a:t>중의성</a:t>
            </a:r>
            <a:r>
              <a:rPr lang="ko-KR" altLang="en-US" sz="25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타이포_도담체 M" panose="02020503020101020101" pitchFamily="18" charset="-127"/>
                <a:ea typeface="타이포_도담체 M" panose="02020503020101020101" pitchFamily="18" charset="-127"/>
              </a:rPr>
              <a:t> 해소</a:t>
            </a:r>
            <a:endParaRPr lang="en-US" altLang="ko-KR" sz="2500" dirty="0">
              <a:ln>
                <a:solidFill>
                  <a:schemeClr val="bg1">
                    <a:alpha val="0"/>
                  </a:schemeClr>
                </a:solidFill>
              </a:ln>
              <a:latin typeface="타이포_도담체 M" panose="02020503020101020101" pitchFamily="18" charset="-127"/>
              <a:ea typeface="타이포_도담체 M" panose="02020503020101020101" pitchFamily="18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5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타이포_도담체 M" panose="02020503020101020101" pitchFamily="18" charset="-127"/>
                <a:ea typeface="타이포_도담체 M" panose="02020503020101020101" pitchFamily="18" charset="-127"/>
              </a:rPr>
              <a:t>대용어 처리</a:t>
            </a:r>
            <a:endParaRPr lang="en-US" altLang="ko-KR" sz="3000" dirty="0">
              <a:ln>
                <a:solidFill>
                  <a:schemeClr val="bg1">
                    <a:alpha val="0"/>
                  </a:schemeClr>
                </a:solidFill>
              </a:ln>
              <a:latin typeface="타이포_도담체 M" panose="02020503020101020101" pitchFamily="18" charset="-127"/>
              <a:ea typeface="타이포_도담체 M" panose="02020503020101020101" pitchFamily="18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D27A7-0E1A-432F-AD88-21407B787185}" type="slidenum">
              <a:rPr lang="ko-KR" altLang="en-US" smtClean="0">
                <a:latin typeface="타이포_도담체 M" panose="02020503020101020101" pitchFamily="18" charset="-127"/>
                <a:ea typeface="타이포_도담체 M" panose="02020503020101020101" pitchFamily="18" charset="-127"/>
              </a:rPr>
              <a:t>14</a:t>
            </a:fld>
            <a:endParaRPr lang="ko-KR" altLang="en-US">
              <a:latin typeface="타이포_도담체 M" panose="02020503020101020101" pitchFamily="18" charset="-127"/>
              <a:ea typeface="타이포_도담체 M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800066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자유형 4"/>
          <p:cNvSpPr/>
          <p:nvPr/>
        </p:nvSpPr>
        <p:spPr>
          <a:xfrm>
            <a:off x="-71470" y="6379029"/>
            <a:ext cx="5904412" cy="478971"/>
          </a:xfrm>
          <a:custGeom>
            <a:avLst/>
            <a:gdLst>
              <a:gd name="connsiteX0" fmla="*/ 0 w 5904412"/>
              <a:gd name="connsiteY0" fmla="*/ 0 h 478971"/>
              <a:gd name="connsiteX1" fmla="*/ 5320937 w 5904412"/>
              <a:gd name="connsiteY1" fmla="*/ 0 h 478971"/>
              <a:gd name="connsiteX2" fmla="*/ 5904412 w 5904412"/>
              <a:gd name="connsiteY2" fmla="*/ 478971 h 478971"/>
              <a:gd name="connsiteX3" fmla="*/ 8709 w 5904412"/>
              <a:gd name="connsiteY3" fmla="*/ 478971 h 478971"/>
              <a:gd name="connsiteX4" fmla="*/ 0 w 5904412"/>
              <a:gd name="connsiteY4" fmla="*/ 0 h 47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04412" h="478971">
                <a:moveTo>
                  <a:pt x="0" y="0"/>
                </a:moveTo>
                <a:lnTo>
                  <a:pt x="5320937" y="0"/>
                </a:lnTo>
                <a:lnTo>
                  <a:pt x="5904412" y="478971"/>
                </a:lnTo>
                <a:lnTo>
                  <a:pt x="8709" y="478971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타이포_도담체 M" panose="02020503020101020101" pitchFamily="18" charset="-127"/>
              <a:ea typeface="타이포_도담체 M" panose="02020503020101020101" pitchFamily="18" charset="-127"/>
            </a:endParaRPr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Bef>
                <a:spcPct val="0"/>
              </a:spcBef>
              <a:defRPr/>
            </a:pPr>
            <a:r>
              <a:rPr lang="ko-KR" altLang="en-US" sz="3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타이포_도담체 M" panose="02020503020101020101" pitchFamily="18" charset="-127"/>
                <a:ea typeface="타이포_도담체 M" panose="02020503020101020101" pitchFamily="18" charset="-127"/>
              </a:rPr>
              <a:t>분석 단계</a:t>
            </a:r>
          </a:p>
        </p:txBody>
      </p:sp>
      <p:sp>
        <p:nvSpPr>
          <p:cNvPr id="22" name="자유형 21"/>
          <p:cNvSpPr/>
          <p:nvPr/>
        </p:nvSpPr>
        <p:spPr>
          <a:xfrm rot="10800000">
            <a:off x="5357818" y="6379028"/>
            <a:ext cx="3786182" cy="478971"/>
          </a:xfrm>
          <a:custGeom>
            <a:avLst/>
            <a:gdLst>
              <a:gd name="connsiteX0" fmla="*/ 0 w 5904412"/>
              <a:gd name="connsiteY0" fmla="*/ 0 h 478971"/>
              <a:gd name="connsiteX1" fmla="*/ 5320937 w 5904412"/>
              <a:gd name="connsiteY1" fmla="*/ 0 h 478971"/>
              <a:gd name="connsiteX2" fmla="*/ 5904412 w 5904412"/>
              <a:gd name="connsiteY2" fmla="*/ 478971 h 478971"/>
              <a:gd name="connsiteX3" fmla="*/ 8709 w 5904412"/>
              <a:gd name="connsiteY3" fmla="*/ 478971 h 478971"/>
              <a:gd name="connsiteX4" fmla="*/ 0 w 5904412"/>
              <a:gd name="connsiteY4" fmla="*/ 0 h 47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04412" h="478971">
                <a:moveTo>
                  <a:pt x="0" y="0"/>
                </a:moveTo>
                <a:lnTo>
                  <a:pt x="5320937" y="0"/>
                </a:lnTo>
                <a:lnTo>
                  <a:pt x="5904412" y="478971"/>
                </a:lnTo>
                <a:lnTo>
                  <a:pt x="8709" y="47897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타이포_도담체 M" panose="02020503020101020101" pitchFamily="18" charset="-127"/>
              <a:ea typeface="타이포_도담체 M" panose="02020503020101020101" pitchFamily="18" charset="-127"/>
            </a:endParaRPr>
          </a:p>
        </p:txBody>
      </p:sp>
      <p:cxnSp>
        <p:nvCxnSpPr>
          <p:cNvPr id="23" name="구부러진 연결선 23"/>
          <p:cNvCxnSpPr/>
          <p:nvPr/>
        </p:nvCxnSpPr>
        <p:spPr>
          <a:xfrm>
            <a:off x="428596" y="1285860"/>
            <a:ext cx="8286808" cy="2632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142844" y="6429396"/>
            <a:ext cx="49292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spcBef>
                <a:spcPct val="0"/>
              </a:spcBef>
              <a:defRPr/>
            </a:pPr>
            <a:r>
              <a:rPr lang="ko-KR" altLang="en-US" sz="1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타이포_도담체 M" panose="02020503020101020101" pitchFamily="18" charset="-127"/>
                <a:ea typeface="타이포_도담체 M" panose="02020503020101020101" pitchFamily="18" charset="-127"/>
              </a:rPr>
              <a:t>자연어 처리</a:t>
            </a:r>
            <a:endParaRPr lang="ko-KR" altLang="en-US" sz="1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타이포_도담체 M" panose="02020503020101020101" pitchFamily="18" charset="-127"/>
              <a:ea typeface="타이포_도담체 M" panose="02020503020101020101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57199" y="1468005"/>
            <a:ext cx="26016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타이포_도담체 M" panose="02020503020101020101" pitchFamily="18" charset="-127"/>
                <a:ea typeface="타이포_도담체 M" panose="02020503020101020101" pitchFamily="18" charset="-127"/>
              </a:rPr>
              <a:t>담화 분석</a:t>
            </a:r>
            <a:endParaRPr lang="en-US" altLang="ko-KR" sz="3600" dirty="0">
              <a:ln>
                <a:solidFill>
                  <a:schemeClr val="bg1">
                    <a:alpha val="0"/>
                  </a:schemeClr>
                </a:solidFill>
              </a:ln>
              <a:latin typeface="타이포_도담체 M" panose="02020503020101020101" pitchFamily="18" charset="-127"/>
              <a:ea typeface="타이포_도담체 M" panose="02020503020101020101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393370" y="2758454"/>
            <a:ext cx="6520544" cy="1823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5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타이포_도담체 M" panose="02020503020101020101" pitchFamily="18" charset="-127"/>
                <a:ea typeface="타이포_도담체 M" panose="02020503020101020101" pitchFamily="18" charset="-127"/>
              </a:rPr>
              <a:t>문장 간의 연관관계 파악</a:t>
            </a:r>
            <a:endParaRPr lang="en-US" altLang="ko-KR" sz="2500" dirty="0">
              <a:ln>
                <a:solidFill>
                  <a:schemeClr val="bg1">
                    <a:alpha val="0"/>
                  </a:schemeClr>
                </a:solidFill>
              </a:ln>
              <a:latin typeface="타이포_도담체 M" panose="02020503020101020101" pitchFamily="18" charset="-127"/>
              <a:ea typeface="타이포_도담체 M" panose="02020503020101020101" pitchFamily="18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5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타이포_도담체 M" panose="02020503020101020101" pitchFamily="18" charset="-127"/>
                <a:ea typeface="타이포_도담체 M" panose="02020503020101020101" pitchFamily="18" charset="-127"/>
              </a:rPr>
              <a:t>전</a:t>
            </a:r>
            <a:r>
              <a:rPr lang="en-US" altLang="ko-KR" sz="25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타이포_도담체 M" panose="02020503020101020101" pitchFamily="18" charset="-127"/>
                <a:ea typeface="타이포_도담체 M" panose="02020503020101020101" pitchFamily="18" charset="-127"/>
              </a:rPr>
              <a:t>/</a:t>
            </a:r>
            <a:r>
              <a:rPr lang="ko-KR" altLang="en-US" sz="25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타이포_도담체 M" panose="02020503020101020101" pitchFamily="18" charset="-127"/>
                <a:ea typeface="타이포_도담체 M" panose="02020503020101020101" pitchFamily="18" charset="-127"/>
              </a:rPr>
              <a:t>후 문맥 정보 이용</a:t>
            </a:r>
            <a:endParaRPr lang="en-US" altLang="ko-KR" sz="2500" dirty="0">
              <a:ln>
                <a:solidFill>
                  <a:schemeClr val="bg1">
                    <a:alpha val="0"/>
                  </a:schemeClr>
                </a:solidFill>
              </a:ln>
              <a:latin typeface="타이포_도담체 M" panose="02020503020101020101" pitchFamily="18" charset="-127"/>
              <a:ea typeface="타이포_도담체 M" panose="02020503020101020101" pitchFamily="18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5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타이포_도담체 M" panose="02020503020101020101" pitchFamily="18" charset="-127"/>
                <a:ea typeface="타이포_도담체 M" panose="02020503020101020101" pitchFamily="18" charset="-127"/>
              </a:rPr>
              <a:t>심층적 의미 파악</a:t>
            </a:r>
            <a:endParaRPr lang="en-US" altLang="ko-KR" sz="3000" dirty="0">
              <a:ln>
                <a:solidFill>
                  <a:schemeClr val="bg1">
                    <a:alpha val="0"/>
                  </a:schemeClr>
                </a:solidFill>
              </a:ln>
              <a:latin typeface="타이포_도담체 M" panose="02020503020101020101" pitchFamily="18" charset="-127"/>
              <a:ea typeface="타이포_도담체 M" panose="02020503020101020101" pitchFamily="18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D27A7-0E1A-432F-AD88-21407B787185}" type="slidenum">
              <a:rPr lang="ko-KR" altLang="en-US" smtClean="0">
                <a:latin typeface="타이포_도담체 M" panose="02020503020101020101" pitchFamily="18" charset="-127"/>
                <a:ea typeface="타이포_도담체 M" panose="02020503020101020101" pitchFamily="18" charset="-127"/>
              </a:rPr>
              <a:t>15</a:t>
            </a:fld>
            <a:endParaRPr lang="ko-KR" altLang="en-US">
              <a:latin typeface="타이포_도담체 M" panose="02020503020101020101" pitchFamily="18" charset="-127"/>
              <a:ea typeface="타이포_도담체 M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627291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자유형 4"/>
          <p:cNvSpPr/>
          <p:nvPr/>
        </p:nvSpPr>
        <p:spPr>
          <a:xfrm>
            <a:off x="-71470" y="6379029"/>
            <a:ext cx="5904412" cy="478971"/>
          </a:xfrm>
          <a:custGeom>
            <a:avLst/>
            <a:gdLst>
              <a:gd name="connsiteX0" fmla="*/ 0 w 5904412"/>
              <a:gd name="connsiteY0" fmla="*/ 0 h 478971"/>
              <a:gd name="connsiteX1" fmla="*/ 5320937 w 5904412"/>
              <a:gd name="connsiteY1" fmla="*/ 0 h 478971"/>
              <a:gd name="connsiteX2" fmla="*/ 5904412 w 5904412"/>
              <a:gd name="connsiteY2" fmla="*/ 478971 h 478971"/>
              <a:gd name="connsiteX3" fmla="*/ 8709 w 5904412"/>
              <a:gd name="connsiteY3" fmla="*/ 478971 h 478971"/>
              <a:gd name="connsiteX4" fmla="*/ 0 w 5904412"/>
              <a:gd name="connsiteY4" fmla="*/ 0 h 47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04412" h="478971">
                <a:moveTo>
                  <a:pt x="0" y="0"/>
                </a:moveTo>
                <a:lnTo>
                  <a:pt x="5320937" y="0"/>
                </a:lnTo>
                <a:lnTo>
                  <a:pt x="5904412" y="478971"/>
                </a:lnTo>
                <a:lnTo>
                  <a:pt x="8709" y="478971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타이포_도담체 M" panose="02020503020101020101" pitchFamily="18" charset="-127"/>
              <a:ea typeface="타이포_도담체 M" panose="02020503020101020101" pitchFamily="18" charset="-127"/>
            </a:endParaRPr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noProof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타이포_도담체 M" panose="02020503020101020101" pitchFamily="18" charset="-127"/>
                <a:ea typeface="타이포_도담체 M" panose="02020503020101020101" pitchFamily="18" charset="-127"/>
                <a:cs typeface="+mj-cs"/>
              </a:rPr>
              <a:t>자연어</a:t>
            </a:r>
            <a:r>
              <a:rPr lang="en-US" altLang="ko-KR" sz="3000" noProof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타이포_도담체 M" panose="02020503020101020101" pitchFamily="18" charset="-127"/>
                <a:ea typeface="타이포_도담체 M" panose="02020503020101020101" pitchFamily="18" charset="-127"/>
                <a:cs typeface="+mj-cs"/>
              </a:rPr>
              <a:t> </a:t>
            </a:r>
            <a:r>
              <a:rPr lang="ko-KR" altLang="en-US" sz="3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타이포_도담체 M" panose="02020503020101020101" pitchFamily="18" charset="-127"/>
                <a:ea typeface="타이포_도담체 M" panose="02020503020101020101" pitchFamily="18" charset="-127"/>
                <a:cs typeface="+mj-cs"/>
              </a:rPr>
              <a:t>분석</a:t>
            </a:r>
            <a:endParaRPr kumimoji="0" lang="ko-KR" altLang="en-US" sz="3000" i="0" u="none" strike="noStrike" kern="1200" cap="none" spc="0" normalizeH="0" baseline="0" noProof="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타이포_도담체 M" panose="02020503020101020101" pitchFamily="18" charset="-127"/>
              <a:ea typeface="타이포_도담체 M" panose="02020503020101020101" pitchFamily="18" charset="-127"/>
              <a:cs typeface="+mj-cs"/>
            </a:endParaRPr>
          </a:p>
        </p:txBody>
      </p:sp>
      <p:sp>
        <p:nvSpPr>
          <p:cNvPr id="22" name="자유형 21"/>
          <p:cNvSpPr/>
          <p:nvPr/>
        </p:nvSpPr>
        <p:spPr>
          <a:xfrm rot="10800000">
            <a:off x="5357818" y="6379028"/>
            <a:ext cx="3786182" cy="478971"/>
          </a:xfrm>
          <a:custGeom>
            <a:avLst/>
            <a:gdLst>
              <a:gd name="connsiteX0" fmla="*/ 0 w 5904412"/>
              <a:gd name="connsiteY0" fmla="*/ 0 h 478971"/>
              <a:gd name="connsiteX1" fmla="*/ 5320937 w 5904412"/>
              <a:gd name="connsiteY1" fmla="*/ 0 h 478971"/>
              <a:gd name="connsiteX2" fmla="*/ 5904412 w 5904412"/>
              <a:gd name="connsiteY2" fmla="*/ 478971 h 478971"/>
              <a:gd name="connsiteX3" fmla="*/ 8709 w 5904412"/>
              <a:gd name="connsiteY3" fmla="*/ 478971 h 478971"/>
              <a:gd name="connsiteX4" fmla="*/ 0 w 5904412"/>
              <a:gd name="connsiteY4" fmla="*/ 0 h 47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04412" h="478971">
                <a:moveTo>
                  <a:pt x="0" y="0"/>
                </a:moveTo>
                <a:lnTo>
                  <a:pt x="5320937" y="0"/>
                </a:lnTo>
                <a:lnTo>
                  <a:pt x="5904412" y="478971"/>
                </a:lnTo>
                <a:lnTo>
                  <a:pt x="8709" y="47897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타이포_도담체 M" panose="02020503020101020101" pitchFamily="18" charset="-127"/>
              <a:ea typeface="타이포_도담체 M" panose="02020503020101020101" pitchFamily="18" charset="-127"/>
            </a:endParaRPr>
          </a:p>
        </p:txBody>
      </p:sp>
      <p:cxnSp>
        <p:nvCxnSpPr>
          <p:cNvPr id="23" name="구부러진 연결선 23"/>
          <p:cNvCxnSpPr/>
          <p:nvPr/>
        </p:nvCxnSpPr>
        <p:spPr>
          <a:xfrm>
            <a:off x="428596" y="1285860"/>
            <a:ext cx="8286808" cy="2632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142844" y="6429396"/>
            <a:ext cx="49292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spcBef>
                <a:spcPct val="0"/>
              </a:spcBef>
              <a:defRPr/>
            </a:pPr>
            <a:r>
              <a:rPr lang="ko-KR" altLang="en-US" sz="1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타이포_도담체 M" panose="02020503020101020101" pitchFamily="18" charset="-127"/>
                <a:ea typeface="타이포_도담체 M" panose="02020503020101020101" pitchFamily="18" charset="-127"/>
              </a:rPr>
              <a:t>자연어 처리</a:t>
            </a:r>
            <a:endParaRPr lang="ko-KR" altLang="en-US" sz="1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타이포_도담체 M" panose="02020503020101020101" pitchFamily="18" charset="-127"/>
              <a:ea typeface="타이포_도담체 M" panose="0202050302010102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960700" y="2428860"/>
            <a:ext cx="2280212" cy="288574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500" dirty="0">
                <a:solidFill>
                  <a:schemeClr val="tx1"/>
                </a:solidFill>
                <a:latin typeface="타이포_도담체 M" panose="02020503020101020101" pitchFamily="18" charset="-127"/>
                <a:ea typeface="타이포_도담체 M" panose="02020503020101020101" pitchFamily="18" charset="-127"/>
              </a:rPr>
              <a:t>형태소 분석</a:t>
            </a:r>
            <a:endParaRPr lang="en-US" altLang="ko-KR" sz="2500" dirty="0">
              <a:solidFill>
                <a:schemeClr val="tx1"/>
              </a:solidFill>
              <a:latin typeface="타이포_도담체 M" panose="02020503020101020101" pitchFamily="18" charset="-127"/>
              <a:ea typeface="타이포_도담체 M" panose="020205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500" dirty="0">
                <a:solidFill>
                  <a:schemeClr val="tx1"/>
                </a:solidFill>
                <a:latin typeface="타이포_도담체 M" panose="02020503020101020101" pitchFamily="18" charset="-127"/>
                <a:ea typeface="타이포_도담체 M" panose="02020503020101020101" pitchFamily="18" charset="-127"/>
              </a:rPr>
              <a:t>구문 분석</a:t>
            </a:r>
            <a:endParaRPr lang="en-US" altLang="ko-KR" sz="2500" dirty="0">
              <a:solidFill>
                <a:schemeClr val="tx1"/>
              </a:solidFill>
              <a:latin typeface="타이포_도담체 M" panose="02020503020101020101" pitchFamily="18" charset="-127"/>
              <a:ea typeface="타이포_도담체 M" panose="020205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500" dirty="0">
                <a:solidFill>
                  <a:schemeClr val="tx1"/>
                </a:solidFill>
                <a:latin typeface="타이포_도담체 M" panose="02020503020101020101" pitchFamily="18" charset="-127"/>
                <a:ea typeface="타이포_도담체 M" panose="02020503020101020101" pitchFamily="18" charset="-127"/>
              </a:rPr>
              <a:t>의미 분석</a:t>
            </a:r>
            <a:endParaRPr lang="en-US" altLang="ko-KR" sz="2500" dirty="0">
              <a:solidFill>
                <a:schemeClr val="tx1"/>
              </a:solidFill>
              <a:latin typeface="타이포_도담체 M" panose="02020503020101020101" pitchFamily="18" charset="-127"/>
              <a:ea typeface="타이포_도담체 M" panose="020205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500" dirty="0">
                <a:solidFill>
                  <a:schemeClr val="tx1"/>
                </a:solidFill>
                <a:latin typeface="타이포_도담체 M" panose="02020503020101020101" pitchFamily="18" charset="-127"/>
                <a:ea typeface="타이포_도담체 M" panose="02020503020101020101" pitchFamily="18" charset="-127"/>
              </a:rPr>
              <a:t>담화 분석</a:t>
            </a:r>
            <a:endParaRPr lang="en-US" altLang="ko-KR" sz="2500" dirty="0">
              <a:solidFill>
                <a:schemeClr val="tx1"/>
              </a:solidFill>
              <a:latin typeface="타이포_도담체 M" panose="02020503020101020101" pitchFamily="18" charset="-127"/>
              <a:ea typeface="타이포_도담체 M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914033" y="2428860"/>
            <a:ext cx="2280212" cy="288574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tx1"/>
                </a:solidFill>
                <a:latin typeface="타이포_도담체 M" panose="02020503020101020101" pitchFamily="18" charset="-127"/>
                <a:ea typeface="타이포_도담체 M" panose="02020503020101020101" pitchFamily="18" charset="-127"/>
              </a:rPr>
              <a:t>응용 기술</a:t>
            </a:r>
            <a:endParaRPr lang="en-US" altLang="ko-KR" sz="3200" dirty="0">
              <a:solidFill>
                <a:schemeClr val="tx1"/>
              </a:solidFill>
              <a:latin typeface="타이포_도담체 M" panose="02020503020101020101" pitchFamily="18" charset="-127"/>
              <a:ea typeface="타이포_도담체 M" panose="02020503020101020101" pitchFamily="18" charset="-127"/>
            </a:endParaRPr>
          </a:p>
        </p:txBody>
      </p:sp>
      <p:sp>
        <p:nvSpPr>
          <p:cNvPr id="3" name="오른쪽 화살표 2"/>
          <p:cNvSpPr/>
          <p:nvPr/>
        </p:nvSpPr>
        <p:spPr>
          <a:xfrm>
            <a:off x="4039324" y="3617328"/>
            <a:ext cx="1123226" cy="50880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타이포_도담체 M" panose="02020503020101020101" pitchFamily="18" charset="-127"/>
              <a:ea typeface="타이포_도담체 M" panose="0202050302010102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D27A7-0E1A-432F-AD88-21407B787185}" type="slidenum">
              <a:rPr lang="ko-KR" altLang="en-US" smtClean="0">
                <a:latin typeface="타이포_도담체 M" panose="02020503020101020101" pitchFamily="18" charset="-127"/>
                <a:ea typeface="타이포_도담체 M" panose="02020503020101020101" pitchFamily="18" charset="-127"/>
              </a:rPr>
              <a:t>16</a:t>
            </a:fld>
            <a:endParaRPr lang="ko-KR" altLang="en-US">
              <a:latin typeface="타이포_도담체 M" panose="02020503020101020101" pitchFamily="18" charset="-127"/>
              <a:ea typeface="타이포_도담체 M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09596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자유형 4"/>
          <p:cNvSpPr/>
          <p:nvPr/>
        </p:nvSpPr>
        <p:spPr>
          <a:xfrm>
            <a:off x="-71470" y="6379029"/>
            <a:ext cx="5904412" cy="478971"/>
          </a:xfrm>
          <a:custGeom>
            <a:avLst/>
            <a:gdLst>
              <a:gd name="connsiteX0" fmla="*/ 0 w 5904412"/>
              <a:gd name="connsiteY0" fmla="*/ 0 h 478971"/>
              <a:gd name="connsiteX1" fmla="*/ 5320937 w 5904412"/>
              <a:gd name="connsiteY1" fmla="*/ 0 h 478971"/>
              <a:gd name="connsiteX2" fmla="*/ 5904412 w 5904412"/>
              <a:gd name="connsiteY2" fmla="*/ 478971 h 478971"/>
              <a:gd name="connsiteX3" fmla="*/ 8709 w 5904412"/>
              <a:gd name="connsiteY3" fmla="*/ 478971 h 478971"/>
              <a:gd name="connsiteX4" fmla="*/ 0 w 5904412"/>
              <a:gd name="connsiteY4" fmla="*/ 0 h 47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04412" h="478971">
                <a:moveTo>
                  <a:pt x="0" y="0"/>
                </a:moveTo>
                <a:lnTo>
                  <a:pt x="5320937" y="0"/>
                </a:lnTo>
                <a:lnTo>
                  <a:pt x="5904412" y="478971"/>
                </a:lnTo>
                <a:lnTo>
                  <a:pt x="8709" y="478971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타이포_도담체 M" panose="02020503020101020101" pitchFamily="18" charset="-127"/>
              <a:ea typeface="타이포_도담체 M" panose="02020503020101020101" pitchFamily="18" charset="-127"/>
            </a:endParaRPr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타이포_도담체 M" panose="02020503020101020101" pitchFamily="18" charset="-127"/>
                <a:ea typeface="타이포_도담체 M" panose="02020503020101020101" pitchFamily="18" charset="-127"/>
                <a:cs typeface="+mj-cs"/>
              </a:rPr>
              <a:t>응용 기술</a:t>
            </a:r>
            <a:endParaRPr kumimoji="0" lang="ko-KR" altLang="en-US" sz="3000" i="0" u="none" strike="noStrike" kern="1200" cap="none" spc="0" normalizeH="0" baseline="0" noProof="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타이포_도담체 M" panose="02020503020101020101" pitchFamily="18" charset="-127"/>
              <a:ea typeface="타이포_도담체 M" panose="02020503020101020101" pitchFamily="18" charset="-127"/>
              <a:cs typeface="+mj-cs"/>
            </a:endParaRPr>
          </a:p>
        </p:txBody>
      </p:sp>
      <p:sp>
        <p:nvSpPr>
          <p:cNvPr id="22" name="자유형 21"/>
          <p:cNvSpPr/>
          <p:nvPr/>
        </p:nvSpPr>
        <p:spPr>
          <a:xfrm rot="10800000">
            <a:off x="5357818" y="6379028"/>
            <a:ext cx="3786182" cy="478971"/>
          </a:xfrm>
          <a:custGeom>
            <a:avLst/>
            <a:gdLst>
              <a:gd name="connsiteX0" fmla="*/ 0 w 5904412"/>
              <a:gd name="connsiteY0" fmla="*/ 0 h 478971"/>
              <a:gd name="connsiteX1" fmla="*/ 5320937 w 5904412"/>
              <a:gd name="connsiteY1" fmla="*/ 0 h 478971"/>
              <a:gd name="connsiteX2" fmla="*/ 5904412 w 5904412"/>
              <a:gd name="connsiteY2" fmla="*/ 478971 h 478971"/>
              <a:gd name="connsiteX3" fmla="*/ 8709 w 5904412"/>
              <a:gd name="connsiteY3" fmla="*/ 478971 h 478971"/>
              <a:gd name="connsiteX4" fmla="*/ 0 w 5904412"/>
              <a:gd name="connsiteY4" fmla="*/ 0 h 47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04412" h="478971">
                <a:moveTo>
                  <a:pt x="0" y="0"/>
                </a:moveTo>
                <a:lnTo>
                  <a:pt x="5320937" y="0"/>
                </a:lnTo>
                <a:lnTo>
                  <a:pt x="5904412" y="478971"/>
                </a:lnTo>
                <a:lnTo>
                  <a:pt x="8709" y="47897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타이포_도담체 M" panose="02020503020101020101" pitchFamily="18" charset="-127"/>
              <a:ea typeface="타이포_도담체 M" panose="02020503020101020101" pitchFamily="18" charset="-127"/>
            </a:endParaRPr>
          </a:p>
        </p:txBody>
      </p:sp>
      <p:cxnSp>
        <p:nvCxnSpPr>
          <p:cNvPr id="23" name="구부러진 연결선 23"/>
          <p:cNvCxnSpPr/>
          <p:nvPr/>
        </p:nvCxnSpPr>
        <p:spPr>
          <a:xfrm>
            <a:off x="428596" y="1285860"/>
            <a:ext cx="8286808" cy="2632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142844" y="6429396"/>
            <a:ext cx="49292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spcBef>
                <a:spcPct val="0"/>
              </a:spcBef>
              <a:defRPr/>
            </a:pPr>
            <a:r>
              <a:rPr lang="ko-KR" altLang="en-US" sz="1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타이포_도담체 M" panose="02020503020101020101" pitchFamily="18" charset="-127"/>
                <a:ea typeface="타이포_도담체 M" panose="02020503020101020101" pitchFamily="18" charset="-127"/>
              </a:rPr>
              <a:t>자연어 처리</a:t>
            </a:r>
            <a:endParaRPr lang="ko-KR" altLang="en-US" sz="1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타이포_도담체 M" panose="02020503020101020101" pitchFamily="18" charset="-127"/>
              <a:ea typeface="타이포_도담체 M" panose="02020503020101020101" pitchFamily="18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D27A7-0E1A-432F-AD88-21407B787185}" type="slidenum">
              <a:rPr lang="ko-KR" altLang="en-US" smtClean="0">
                <a:latin typeface="타이포_도담체 M" panose="02020503020101020101" pitchFamily="18" charset="-127"/>
                <a:ea typeface="타이포_도담체 M" panose="02020503020101020101" pitchFamily="18" charset="-127"/>
              </a:rPr>
              <a:t>17</a:t>
            </a:fld>
            <a:endParaRPr lang="ko-KR" altLang="en-US">
              <a:latin typeface="타이포_도담체 M" panose="02020503020101020101" pitchFamily="18" charset="-127"/>
              <a:ea typeface="타이포_도담체 M" panose="02020503020101020101" pitchFamily="18" charset="-127"/>
            </a:endParaRPr>
          </a:p>
        </p:txBody>
      </p:sp>
      <p:sp>
        <p:nvSpPr>
          <p:cNvPr id="16" name="사각형: 둥근 모서리 15"/>
          <p:cNvSpPr/>
          <p:nvPr/>
        </p:nvSpPr>
        <p:spPr>
          <a:xfrm>
            <a:off x="985028" y="2173691"/>
            <a:ext cx="1895708" cy="728298"/>
          </a:xfrm>
          <a:prstGeom prst="roundRect">
            <a:avLst/>
          </a:prstGeom>
          <a:solidFill>
            <a:srgbClr val="FFFF66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타이포_도담체 M" panose="02020503020101020101" pitchFamily="18" charset="-127"/>
                <a:ea typeface="타이포_도담체 M" panose="02020503020101020101" pitchFamily="18" charset="-127"/>
              </a:rPr>
              <a:t>쉬움</a:t>
            </a:r>
          </a:p>
        </p:txBody>
      </p:sp>
      <p:sp>
        <p:nvSpPr>
          <p:cNvPr id="17" name="사각형: 둥근 모서리 16"/>
          <p:cNvSpPr/>
          <p:nvPr/>
        </p:nvSpPr>
        <p:spPr>
          <a:xfrm>
            <a:off x="3624146" y="2173691"/>
            <a:ext cx="1895708" cy="728298"/>
          </a:xfrm>
          <a:prstGeom prst="roundRect">
            <a:avLst/>
          </a:prstGeom>
          <a:solidFill>
            <a:srgbClr val="F4AD7C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타이포_도담체 M" panose="02020503020101020101" pitchFamily="18" charset="-127"/>
                <a:ea typeface="타이포_도담체 M" panose="02020503020101020101" pitchFamily="18" charset="-127"/>
              </a:rPr>
              <a:t>중간</a:t>
            </a:r>
          </a:p>
        </p:txBody>
      </p:sp>
      <p:sp>
        <p:nvSpPr>
          <p:cNvPr id="19" name="사각형: 둥근 모서리 18"/>
          <p:cNvSpPr/>
          <p:nvPr/>
        </p:nvSpPr>
        <p:spPr>
          <a:xfrm>
            <a:off x="6263264" y="2173691"/>
            <a:ext cx="1895708" cy="728298"/>
          </a:xfrm>
          <a:prstGeom prst="roundRect">
            <a:avLst/>
          </a:prstGeom>
          <a:solidFill>
            <a:srgbClr val="FF505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타이포_도담체 M" panose="02020503020101020101" pitchFamily="18" charset="-127"/>
                <a:ea typeface="타이포_도담체 M" panose="02020503020101020101" pitchFamily="18" charset="-127"/>
              </a:rPr>
              <a:t>어려움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985028" y="3164346"/>
            <a:ext cx="189570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타이포_도담체 M" panose="02020503020101020101" pitchFamily="18" charset="-127"/>
                <a:ea typeface="타이포_도담체 M" panose="02020503020101020101" pitchFamily="18" charset="-127"/>
              </a:rPr>
              <a:t>스펠링 체크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latin typeface="타이포_도담체 M" panose="02020503020101020101" pitchFamily="18" charset="-127"/>
              <a:ea typeface="타이포_도담체 M" panose="02020503020101020101" pitchFamily="18" charset="-127"/>
            </a:endParaRPr>
          </a:p>
          <a:p>
            <a:pPr algn="ctr">
              <a:lnSpc>
                <a:spcPct val="200000"/>
              </a:lnSpc>
            </a:pP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타이포_도담체 M" panose="02020503020101020101" pitchFamily="18" charset="-127"/>
                <a:ea typeface="타이포_도담체 M" panose="02020503020101020101" pitchFamily="18" charset="-127"/>
              </a:rPr>
              <a:t>키워드 검사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latin typeface="타이포_도담체 M" panose="02020503020101020101" pitchFamily="18" charset="-127"/>
              <a:ea typeface="타이포_도담체 M" panose="02020503020101020101" pitchFamily="18" charset="-127"/>
            </a:endParaRPr>
          </a:p>
          <a:p>
            <a:pPr algn="ctr">
              <a:lnSpc>
                <a:spcPct val="200000"/>
              </a:lnSpc>
            </a:pP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타이포_도담체 M" panose="02020503020101020101" pitchFamily="18" charset="-127"/>
                <a:ea typeface="타이포_도담체 M" panose="02020503020101020101" pitchFamily="18" charset="-127"/>
              </a:rPr>
              <a:t>유사어 감지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latin typeface="타이포_도담체 M" panose="02020503020101020101" pitchFamily="18" charset="-127"/>
              <a:ea typeface="타이포_도담체 M" panose="02020503020101020101" pitchFamily="18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624146" y="3472122"/>
            <a:ext cx="189570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타이포_도담체 M" panose="02020503020101020101" pitchFamily="18" charset="-127"/>
                <a:ea typeface="타이포_도담체 M" panose="02020503020101020101" pitchFamily="18" charset="-127"/>
              </a:rPr>
              <a:t>서류 형태 해석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latin typeface="타이포_도담체 M" panose="02020503020101020101" pitchFamily="18" charset="-127"/>
              <a:ea typeface="타이포_도담체 M" panose="02020503020101020101" pitchFamily="18" charset="-127"/>
            </a:endParaRPr>
          </a:p>
          <a:p>
            <a:pPr algn="ctr">
              <a:lnSpc>
                <a:spcPct val="200000"/>
              </a:lnSpc>
            </a:pP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타이포_도담체 M" panose="02020503020101020101" pitchFamily="18" charset="-127"/>
                <a:ea typeface="타이포_도담체 M" panose="02020503020101020101" pitchFamily="18" charset="-127"/>
              </a:rPr>
              <a:t>구문해석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latin typeface="타이포_도담체 M" panose="02020503020101020101" pitchFamily="18" charset="-127"/>
              <a:ea typeface="타이포_도담체 M" panose="02020503020101020101" pitchFamily="18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159182" y="3164346"/>
            <a:ext cx="210387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타이포_도담체 M" panose="02020503020101020101" pitchFamily="18" charset="-127"/>
                <a:ea typeface="타이포_도담체 M" panose="02020503020101020101" pitchFamily="18" charset="-127"/>
              </a:rPr>
              <a:t>기계번역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latin typeface="타이포_도담체 M" panose="02020503020101020101" pitchFamily="18" charset="-127"/>
              <a:ea typeface="타이포_도담체 M" panose="02020503020101020101" pitchFamily="18" charset="-127"/>
            </a:endParaRPr>
          </a:p>
          <a:p>
            <a:pPr algn="ctr">
              <a:lnSpc>
                <a:spcPct val="200000"/>
              </a:lnSpc>
            </a:pP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타이포_도담체 M" panose="02020503020101020101" pitchFamily="18" charset="-127"/>
                <a:ea typeface="타이포_도담체 M" panose="02020503020101020101" pitchFamily="18" charset="-127"/>
              </a:rPr>
              <a:t>감정분석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latin typeface="타이포_도담체 M" panose="02020503020101020101" pitchFamily="18" charset="-127"/>
              <a:ea typeface="타이포_도담체 M" panose="02020503020101020101" pitchFamily="18" charset="-127"/>
            </a:endParaRPr>
          </a:p>
          <a:p>
            <a:pPr algn="ctr">
              <a:lnSpc>
                <a:spcPct val="200000"/>
              </a:lnSpc>
            </a:pP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타이포_도담체 M" panose="02020503020101020101" pitchFamily="18" charset="-127"/>
                <a:ea typeface="타이포_도담체 M" panose="02020503020101020101" pitchFamily="18" charset="-127"/>
              </a:rPr>
              <a:t>질의응답시스템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latin typeface="타이포_도담체 M" panose="02020503020101020101" pitchFamily="18" charset="-127"/>
              <a:ea typeface="타이포_도담체 M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90508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자유형 4"/>
          <p:cNvSpPr/>
          <p:nvPr/>
        </p:nvSpPr>
        <p:spPr>
          <a:xfrm>
            <a:off x="-71470" y="6379029"/>
            <a:ext cx="5904412" cy="478971"/>
          </a:xfrm>
          <a:custGeom>
            <a:avLst/>
            <a:gdLst>
              <a:gd name="connsiteX0" fmla="*/ 0 w 5904412"/>
              <a:gd name="connsiteY0" fmla="*/ 0 h 478971"/>
              <a:gd name="connsiteX1" fmla="*/ 5320937 w 5904412"/>
              <a:gd name="connsiteY1" fmla="*/ 0 h 478971"/>
              <a:gd name="connsiteX2" fmla="*/ 5904412 w 5904412"/>
              <a:gd name="connsiteY2" fmla="*/ 478971 h 478971"/>
              <a:gd name="connsiteX3" fmla="*/ 8709 w 5904412"/>
              <a:gd name="connsiteY3" fmla="*/ 478971 h 478971"/>
              <a:gd name="connsiteX4" fmla="*/ 0 w 5904412"/>
              <a:gd name="connsiteY4" fmla="*/ 0 h 47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04412" h="478971">
                <a:moveTo>
                  <a:pt x="0" y="0"/>
                </a:moveTo>
                <a:lnTo>
                  <a:pt x="5320937" y="0"/>
                </a:lnTo>
                <a:lnTo>
                  <a:pt x="5904412" y="478971"/>
                </a:lnTo>
                <a:lnTo>
                  <a:pt x="8709" y="478971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타이포_도담체 M" panose="02020503020101020101" pitchFamily="18" charset="-127"/>
              <a:ea typeface="타이포_도담체 M" panose="02020503020101020101" pitchFamily="18" charset="-127"/>
            </a:endParaRPr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i="0" u="none" strike="noStrike" kern="1200" cap="none" spc="0" normalizeH="0" baseline="0" noProof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타이포_도담체 M" panose="02020503020101020101" pitchFamily="18" charset="-127"/>
                <a:ea typeface="타이포_도담체 M" panose="02020503020101020101" pitchFamily="18" charset="-127"/>
                <a:cs typeface="+mj-cs"/>
              </a:rPr>
              <a:t>기계번역</a:t>
            </a:r>
          </a:p>
        </p:txBody>
      </p:sp>
      <p:sp>
        <p:nvSpPr>
          <p:cNvPr id="22" name="자유형 21"/>
          <p:cNvSpPr/>
          <p:nvPr/>
        </p:nvSpPr>
        <p:spPr>
          <a:xfrm rot="10800000">
            <a:off x="5357818" y="6379028"/>
            <a:ext cx="3786182" cy="478971"/>
          </a:xfrm>
          <a:custGeom>
            <a:avLst/>
            <a:gdLst>
              <a:gd name="connsiteX0" fmla="*/ 0 w 5904412"/>
              <a:gd name="connsiteY0" fmla="*/ 0 h 478971"/>
              <a:gd name="connsiteX1" fmla="*/ 5320937 w 5904412"/>
              <a:gd name="connsiteY1" fmla="*/ 0 h 478971"/>
              <a:gd name="connsiteX2" fmla="*/ 5904412 w 5904412"/>
              <a:gd name="connsiteY2" fmla="*/ 478971 h 478971"/>
              <a:gd name="connsiteX3" fmla="*/ 8709 w 5904412"/>
              <a:gd name="connsiteY3" fmla="*/ 478971 h 478971"/>
              <a:gd name="connsiteX4" fmla="*/ 0 w 5904412"/>
              <a:gd name="connsiteY4" fmla="*/ 0 h 47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04412" h="478971">
                <a:moveTo>
                  <a:pt x="0" y="0"/>
                </a:moveTo>
                <a:lnTo>
                  <a:pt x="5320937" y="0"/>
                </a:lnTo>
                <a:lnTo>
                  <a:pt x="5904412" y="478971"/>
                </a:lnTo>
                <a:lnTo>
                  <a:pt x="8709" y="47897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타이포_도담체 M" panose="02020503020101020101" pitchFamily="18" charset="-127"/>
              <a:ea typeface="타이포_도담체 M" panose="02020503020101020101" pitchFamily="18" charset="-127"/>
            </a:endParaRPr>
          </a:p>
        </p:txBody>
      </p:sp>
      <p:cxnSp>
        <p:nvCxnSpPr>
          <p:cNvPr id="23" name="구부러진 연결선 23"/>
          <p:cNvCxnSpPr/>
          <p:nvPr/>
        </p:nvCxnSpPr>
        <p:spPr>
          <a:xfrm>
            <a:off x="428596" y="1285860"/>
            <a:ext cx="8286808" cy="2632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142844" y="6429396"/>
            <a:ext cx="49292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spcBef>
                <a:spcPct val="0"/>
              </a:spcBef>
              <a:defRPr/>
            </a:pPr>
            <a:r>
              <a:rPr lang="ko-KR" altLang="en-US" sz="1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타이포_도담체 M" panose="02020503020101020101" pitchFamily="18" charset="-127"/>
                <a:ea typeface="타이포_도담체 M" panose="02020503020101020101" pitchFamily="18" charset="-127"/>
              </a:rPr>
              <a:t>자연어 처리</a:t>
            </a:r>
            <a:endParaRPr lang="ko-KR" altLang="en-US" sz="1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타이포_도담체 M" panose="02020503020101020101" pitchFamily="18" charset="-127"/>
              <a:ea typeface="타이포_도담체 M" panose="0202050302010102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D27A7-0E1A-432F-AD88-21407B787185}" type="slidenum">
              <a:rPr lang="ko-KR" altLang="en-US" smtClean="0">
                <a:latin typeface="타이포_도담체 M" panose="02020503020101020101" pitchFamily="18" charset="-127"/>
                <a:ea typeface="타이포_도담체 M" panose="02020503020101020101" pitchFamily="18" charset="-127"/>
              </a:rPr>
              <a:t>18</a:t>
            </a:fld>
            <a:endParaRPr lang="ko-KR" altLang="en-US">
              <a:latin typeface="타이포_도담체 M" panose="02020503020101020101" pitchFamily="18" charset="-127"/>
              <a:ea typeface="타이포_도담체 M" panose="0202050302010102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62364" y="1603176"/>
            <a:ext cx="27394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타이포_도담체 M" panose="02020503020101020101" pitchFamily="18" charset="-127"/>
                <a:ea typeface="타이포_도담체 M" panose="02020503020101020101" pitchFamily="18" charset="-127"/>
              </a:rPr>
              <a:t>문구기반 번역의 예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latin typeface="타이포_도담체 M" panose="02020503020101020101" pitchFamily="18" charset="-127"/>
              <a:ea typeface="타이포_도담체 M" panose="02020503020101020101" pitchFamily="18" charset="-127"/>
            </a:endParaRPr>
          </a:p>
        </p:txBody>
      </p:sp>
      <p:sp>
        <p:nvSpPr>
          <p:cNvPr id="15" name="사각형: 둥근 모서리 14"/>
          <p:cNvSpPr/>
          <p:nvPr/>
        </p:nvSpPr>
        <p:spPr>
          <a:xfrm>
            <a:off x="457200" y="2428860"/>
            <a:ext cx="1322357" cy="470006"/>
          </a:xfrm>
          <a:prstGeom prst="roundRect">
            <a:avLst/>
          </a:prstGeom>
          <a:solidFill>
            <a:srgbClr val="FFFF66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타이포_도담체 M" panose="02020503020101020101" pitchFamily="18" charset="-127"/>
                <a:ea typeface="타이포_도담체 M" panose="02020503020101020101" pitchFamily="18" charset="-127"/>
              </a:rPr>
              <a:t>The man</a:t>
            </a:r>
            <a:endParaRPr lang="ko-KR" altLang="en-US" sz="2000" dirty="0">
              <a:latin typeface="타이포_도담체 M" panose="02020503020101020101" pitchFamily="18" charset="-127"/>
              <a:ea typeface="타이포_도담체 M" panose="02020503020101020101" pitchFamily="18" charset="-127"/>
            </a:endParaRPr>
          </a:p>
        </p:txBody>
      </p:sp>
      <p:sp>
        <p:nvSpPr>
          <p:cNvPr id="16" name="사각형: 둥근 모서리 15"/>
          <p:cNvSpPr/>
          <p:nvPr/>
        </p:nvSpPr>
        <p:spPr>
          <a:xfrm>
            <a:off x="1939376" y="2428860"/>
            <a:ext cx="926091" cy="470006"/>
          </a:xfrm>
          <a:prstGeom prst="roundRect">
            <a:avLst/>
          </a:prstGeom>
          <a:solidFill>
            <a:srgbClr val="F4AD7C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타이포_도담체 M" panose="02020503020101020101" pitchFamily="18" charset="-127"/>
                <a:ea typeface="타이포_도담체 M" panose="02020503020101020101" pitchFamily="18" charset="-127"/>
              </a:rPr>
              <a:t>has</a:t>
            </a:r>
            <a:endParaRPr lang="ko-KR" altLang="en-US" sz="2000" dirty="0">
              <a:latin typeface="타이포_도담체 M" panose="02020503020101020101" pitchFamily="18" charset="-127"/>
              <a:ea typeface="타이포_도담체 M" panose="02020503020101020101" pitchFamily="18" charset="-127"/>
            </a:endParaRPr>
          </a:p>
        </p:txBody>
      </p:sp>
      <p:sp>
        <p:nvSpPr>
          <p:cNvPr id="17" name="사각형: 둥근 모서리 16"/>
          <p:cNvSpPr/>
          <p:nvPr/>
        </p:nvSpPr>
        <p:spPr>
          <a:xfrm>
            <a:off x="3025287" y="2428860"/>
            <a:ext cx="983798" cy="470006"/>
          </a:xfrm>
          <a:prstGeom prst="roundRect">
            <a:avLst/>
          </a:prstGeom>
          <a:solidFill>
            <a:srgbClr val="FF505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타이포_도담체 M" panose="02020503020101020101" pitchFamily="18" charset="-127"/>
                <a:ea typeface="타이포_도담체 M" panose="02020503020101020101" pitchFamily="18" charset="-127"/>
              </a:rPr>
              <a:t>pride</a:t>
            </a:r>
            <a:endParaRPr lang="ko-KR" altLang="en-US" sz="2000" dirty="0">
              <a:latin typeface="타이포_도담체 M" panose="02020503020101020101" pitchFamily="18" charset="-127"/>
              <a:ea typeface="타이포_도담체 M" panose="02020503020101020101" pitchFamily="18" charset="-127"/>
            </a:endParaRPr>
          </a:p>
        </p:txBody>
      </p:sp>
      <p:sp>
        <p:nvSpPr>
          <p:cNvPr id="19" name="사각형: 둥근 모서리 18"/>
          <p:cNvSpPr/>
          <p:nvPr/>
        </p:nvSpPr>
        <p:spPr>
          <a:xfrm>
            <a:off x="457201" y="3549994"/>
            <a:ext cx="982132" cy="470006"/>
          </a:xfrm>
          <a:prstGeom prst="roundRect">
            <a:avLst/>
          </a:prstGeom>
          <a:solidFill>
            <a:srgbClr val="FFFF66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latin typeface="타이포_도담체 M" panose="02020503020101020101" pitchFamily="18" charset="-127"/>
                <a:ea typeface="타이포_도담체 M" panose="02020503020101020101" pitchFamily="18" charset="-127"/>
              </a:rPr>
              <a:t>남자는</a:t>
            </a:r>
          </a:p>
        </p:txBody>
      </p:sp>
      <p:sp>
        <p:nvSpPr>
          <p:cNvPr id="20" name="사각형: 둥근 모서리 19"/>
          <p:cNvSpPr/>
          <p:nvPr/>
        </p:nvSpPr>
        <p:spPr>
          <a:xfrm>
            <a:off x="1548177" y="3549994"/>
            <a:ext cx="926091" cy="470006"/>
          </a:xfrm>
          <a:prstGeom prst="roundRect">
            <a:avLst/>
          </a:prstGeom>
          <a:solidFill>
            <a:srgbClr val="F4AD7C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latin typeface="타이포_도담체 M" panose="02020503020101020101" pitchFamily="18" charset="-127"/>
                <a:ea typeface="타이포_도담체 M" panose="02020503020101020101" pitchFamily="18" charset="-127"/>
              </a:rPr>
              <a:t>있다</a:t>
            </a:r>
          </a:p>
        </p:txBody>
      </p:sp>
      <p:sp>
        <p:nvSpPr>
          <p:cNvPr id="21" name="사각형: 둥근 모서리 20"/>
          <p:cNvSpPr/>
          <p:nvPr/>
        </p:nvSpPr>
        <p:spPr>
          <a:xfrm>
            <a:off x="2557017" y="3549994"/>
            <a:ext cx="1284043" cy="470006"/>
          </a:xfrm>
          <a:prstGeom prst="roundRect">
            <a:avLst/>
          </a:prstGeom>
          <a:solidFill>
            <a:srgbClr val="FF505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latin typeface="타이포_도담체 M" panose="02020503020101020101" pitchFamily="18" charset="-127"/>
                <a:ea typeface="타이포_도담체 M" panose="02020503020101020101" pitchFamily="18" charset="-127"/>
              </a:rPr>
              <a:t>자존심이</a:t>
            </a:r>
          </a:p>
        </p:txBody>
      </p:sp>
      <p:sp>
        <p:nvSpPr>
          <p:cNvPr id="24" name="사각형: 둥근 모서리 23"/>
          <p:cNvSpPr/>
          <p:nvPr/>
        </p:nvSpPr>
        <p:spPr>
          <a:xfrm>
            <a:off x="457200" y="4671167"/>
            <a:ext cx="982133" cy="470006"/>
          </a:xfrm>
          <a:prstGeom prst="roundRect">
            <a:avLst/>
          </a:prstGeom>
          <a:solidFill>
            <a:srgbClr val="FFFF66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latin typeface="타이포_도담체 M" panose="02020503020101020101" pitchFamily="18" charset="-127"/>
                <a:ea typeface="타이포_도담체 M" panose="02020503020101020101" pitchFamily="18" charset="-127"/>
              </a:rPr>
              <a:t>남자는</a:t>
            </a:r>
          </a:p>
        </p:txBody>
      </p:sp>
      <p:sp>
        <p:nvSpPr>
          <p:cNvPr id="25" name="사각형: 둥근 모서리 24"/>
          <p:cNvSpPr/>
          <p:nvPr/>
        </p:nvSpPr>
        <p:spPr>
          <a:xfrm>
            <a:off x="3007630" y="4671167"/>
            <a:ext cx="747941" cy="470006"/>
          </a:xfrm>
          <a:prstGeom prst="roundRect">
            <a:avLst/>
          </a:prstGeom>
          <a:solidFill>
            <a:srgbClr val="F4AD7C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latin typeface="타이포_도담체 M" panose="02020503020101020101" pitchFamily="18" charset="-127"/>
                <a:ea typeface="타이포_도담체 M" panose="02020503020101020101" pitchFamily="18" charset="-127"/>
              </a:rPr>
              <a:t>있다</a:t>
            </a:r>
          </a:p>
        </p:txBody>
      </p:sp>
      <p:sp>
        <p:nvSpPr>
          <p:cNvPr id="27" name="사각형: 둥근 모서리 26"/>
          <p:cNvSpPr/>
          <p:nvPr/>
        </p:nvSpPr>
        <p:spPr>
          <a:xfrm>
            <a:off x="1548178" y="4667438"/>
            <a:ext cx="1317290" cy="470006"/>
          </a:xfrm>
          <a:prstGeom prst="roundRect">
            <a:avLst/>
          </a:prstGeom>
          <a:solidFill>
            <a:srgbClr val="FF505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latin typeface="타이포_도담체 M" panose="02020503020101020101" pitchFamily="18" charset="-127"/>
                <a:ea typeface="타이포_도담체 M" panose="02020503020101020101" pitchFamily="18" charset="-127"/>
              </a:rPr>
              <a:t>자존심이</a:t>
            </a:r>
          </a:p>
        </p:txBody>
      </p:sp>
      <p:cxnSp>
        <p:nvCxnSpPr>
          <p:cNvPr id="13" name="직선 화살표 연결선 12"/>
          <p:cNvCxnSpPr>
            <a:cxnSpLocks/>
            <a:stCxn id="15" idx="2"/>
            <a:endCxn id="19" idx="0"/>
          </p:cNvCxnSpPr>
          <p:nvPr/>
        </p:nvCxnSpPr>
        <p:spPr>
          <a:xfrm flipH="1">
            <a:off x="948267" y="2898866"/>
            <a:ext cx="170112" cy="65112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>
            <a:cxnSpLocks/>
            <a:stCxn id="16" idx="2"/>
            <a:endCxn id="20" idx="0"/>
          </p:cNvCxnSpPr>
          <p:nvPr/>
        </p:nvCxnSpPr>
        <p:spPr>
          <a:xfrm flipH="1">
            <a:off x="2011223" y="2898866"/>
            <a:ext cx="391199" cy="65112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>
            <a:cxnSpLocks/>
            <a:stCxn id="17" idx="2"/>
            <a:endCxn id="21" idx="0"/>
          </p:cNvCxnSpPr>
          <p:nvPr/>
        </p:nvCxnSpPr>
        <p:spPr>
          <a:xfrm flipH="1">
            <a:off x="3199039" y="2898866"/>
            <a:ext cx="318147" cy="65112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>
            <a:cxnSpLocks/>
            <a:stCxn id="19" idx="2"/>
            <a:endCxn id="24" idx="0"/>
          </p:cNvCxnSpPr>
          <p:nvPr/>
        </p:nvCxnSpPr>
        <p:spPr>
          <a:xfrm>
            <a:off x="948267" y="4020000"/>
            <a:ext cx="0" cy="65116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>
            <a:cxnSpLocks/>
            <a:stCxn id="20" idx="2"/>
            <a:endCxn id="25" idx="0"/>
          </p:cNvCxnSpPr>
          <p:nvPr/>
        </p:nvCxnSpPr>
        <p:spPr>
          <a:xfrm>
            <a:off x="2011223" y="4020000"/>
            <a:ext cx="1370378" cy="65116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화살표 연결선 35"/>
          <p:cNvCxnSpPr>
            <a:cxnSpLocks/>
            <a:stCxn id="21" idx="2"/>
            <a:endCxn id="27" idx="0"/>
          </p:cNvCxnSpPr>
          <p:nvPr/>
        </p:nvCxnSpPr>
        <p:spPr>
          <a:xfrm flipH="1">
            <a:off x="2206823" y="4020000"/>
            <a:ext cx="992216" cy="64743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1" name="그림 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4575" y="2456985"/>
            <a:ext cx="4191000" cy="1371600"/>
          </a:xfrm>
          <a:prstGeom prst="rect">
            <a:avLst/>
          </a:prstGeom>
        </p:spPr>
      </p:pic>
      <p:pic>
        <p:nvPicPr>
          <p:cNvPr id="82" name="그림 8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2188" y="3973212"/>
            <a:ext cx="4295775" cy="1447800"/>
          </a:xfrm>
          <a:prstGeom prst="rect">
            <a:avLst/>
          </a:prstGeom>
        </p:spPr>
      </p:pic>
      <p:sp>
        <p:nvSpPr>
          <p:cNvPr id="83" name="TextBox 82"/>
          <p:cNvSpPr txBox="1"/>
          <p:nvPr/>
        </p:nvSpPr>
        <p:spPr>
          <a:xfrm>
            <a:off x="5357818" y="1603176"/>
            <a:ext cx="2739479" cy="621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타이포_도담체 M" panose="02020503020101020101" pitchFamily="18" charset="-127"/>
                <a:ea typeface="타이포_도담체 M" panose="02020503020101020101" pitchFamily="18" charset="-127"/>
              </a:rPr>
              <a:t>단어의 모호성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latin typeface="타이포_도담체 M" panose="02020503020101020101" pitchFamily="18" charset="-127"/>
              <a:ea typeface="타이포_도담체 M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262892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자유형 4"/>
          <p:cNvSpPr/>
          <p:nvPr/>
        </p:nvSpPr>
        <p:spPr>
          <a:xfrm>
            <a:off x="-71470" y="6379029"/>
            <a:ext cx="5904412" cy="478971"/>
          </a:xfrm>
          <a:custGeom>
            <a:avLst/>
            <a:gdLst>
              <a:gd name="connsiteX0" fmla="*/ 0 w 5904412"/>
              <a:gd name="connsiteY0" fmla="*/ 0 h 478971"/>
              <a:gd name="connsiteX1" fmla="*/ 5320937 w 5904412"/>
              <a:gd name="connsiteY1" fmla="*/ 0 h 478971"/>
              <a:gd name="connsiteX2" fmla="*/ 5904412 w 5904412"/>
              <a:gd name="connsiteY2" fmla="*/ 478971 h 478971"/>
              <a:gd name="connsiteX3" fmla="*/ 8709 w 5904412"/>
              <a:gd name="connsiteY3" fmla="*/ 478971 h 478971"/>
              <a:gd name="connsiteX4" fmla="*/ 0 w 5904412"/>
              <a:gd name="connsiteY4" fmla="*/ 0 h 47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04412" h="478971">
                <a:moveTo>
                  <a:pt x="0" y="0"/>
                </a:moveTo>
                <a:lnTo>
                  <a:pt x="5320937" y="0"/>
                </a:lnTo>
                <a:lnTo>
                  <a:pt x="5904412" y="478971"/>
                </a:lnTo>
                <a:lnTo>
                  <a:pt x="8709" y="478971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타이포_도담체 M" panose="02020503020101020101" pitchFamily="18" charset="-127"/>
              <a:ea typeface="타이포_도담체 M" panose="02020503020101020101" pitchFamily="18" charset="-127"/>
            </a:endParaRPr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타이포_도담체 M" panose="02020503020101020101" pitchFamily="18" charset="-127"/>
                <a:ea typeface="타이포_도담체 M" panose="02020503020101020101" pitchFamily="18" charset="-127"/>
                <a:cs typeface="+mj-cs"/>
              </a:rPr>
              <a:t>감정분석</a:t>
            </a:r>
            <a:endParaRPr kumimoji="0" lang="ko-KR" altLang="en-US" sz="3000" i="0" u="none" strike="noStrike" kern="1200" cap="none" spc="0" normalizeH="0" baseline="0" noProof="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타이포_도담체 M" panose="02020503020101020101" pitchFamily="18" charset="-127"/>
              <a:ea typeface="타이포_도담체 M" panose="02020503020101020101" pitchFamily="18" charset="-127"/>
              <a:cs typeface="+mj-cs"/>
            </a:endParaRPr>
          </a:p>
        </p:txBody>
      </p:sp>
      <p:sp>
        <p:nvSpPr>
          <p:cNvPr id="22" name="자유형 21"/>
          <p:cNvSpPr/>
          <p:nvPr/>
        </p:nvSpPr>
        <p:spPr>
          <a:xfrm rot="10800000">
            <a:off x="5357818" y="6379028"/>
            <a:ext cx="3786182" cy="478971"/>
          </a:xfrm>
          <a:custGeom>
            <a:avLst/>
            <a:gdLst>
              <a:gd name="connsiteX0" fmla="*/ 0 w 5904412"/>
              <a:gd name="connsiteY0" fmla="*/ 0 h 478971"/>
              <a:gd name="connsiteX1" fmla="*/ 5320937 w 5904412"/>
              <a:gd name="connsiteY1" fmla="*/ 0 h 478971"/>
              <a:gd name="connsiteX2" fmla="*/ 5904412 w 5904412"/>
              <a:gd name="connsiteY2" fmla="*/ 478971 h 478971"/>
              <a:gd name="connsiteX3" fmla="*/ 8709 w 5904412"/>
              <a:gd name="connsiteY3" fmla="*/ 478971 h 478971"/>
              <a:gd name="connsiteX4" fmla="*/ 0 w 5904412"/>
              <a:gd name="connsiteY4" fmla="*/ 0 h 47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04412" h="478971">
                <a:moveTo>
                  <a:pt x="0" y="0"/>
                </a:moveTo>
                <a:lnTo>
                  <a:pt x="5320937" y="0"/>
                </a:lnTo>
                <a:lnTo>
                  <a:pt x="5904412" y="478971"/>
                </a:lnTo>
                <a:lnTo>
                  <a:pt x="8709" y="47897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타이포_도담체 M" panose="02020503020101020101" pitchFamily="18" charset="-127"/>
              <a:ea typeface="타이포_도담체 M" panose="02020503020101020101" pitchFamily="18" charset="-127"/>
            </a:endParaRPr>
          </a:p>
        </p:txBody>
      </p:sp>
      <p:cxnSp>
        <p:nvCxnSpPr>
          <p:cNvPr id="23" name="구부러진 연결선 23"/>
          <p:cNvCxnSpPr/>
          <p:nvPr/>
        </p:nvCxnSpPr>
        <p:spPr>
          <a:xfrm>
            <a:off x="428596" y="1285860"/>
            <a:ext cx="8286808" cy="2632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142844" y="6429396"/>
            <a:ext cx="49292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spcBef>
                <a:spcPct val="0"/>
              </a:spcBef>
              <a:defRPr/>
            </a:pPr>
            <a:r>
              <a:rPr lang="ko-KR" altLang="en-US" sz="1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타이포_도담체 M" panose="02020503020101020101" pitchFamily="18" charset="-127"/>
                <a:ea typeface="타이포_도담체 M" panose="02020503020101020101" pitchFamily="18" charset="-127"/>
              </a:rPr>
              <a:t>자연어 처리</a:t>
            </a:r>
            <a:endParaRPr lang="ko-KR" altLang="en-US" sz="1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타이포_도담체 M" panose="02020503020101020101" pitchFamily="18" charset="-127"/>
              <a:ea typeface="타이포_도담체 M" panose="0202050302010102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D27A7-0E1A-432F-AD88-21407B787185}" type="slidenum">
              <a:rPr lang="ko-KR" altLang="en-US" smtClean="0">
                <a:latin typeface="타이포_도담체 M" panose="02020503020101020101" pitchFamily="18" charset="-127"/>
                <a:ea typeface="타이포_도담체 M" panose="02020503020101020101" pitchFamily="18" charset="-127"/>
              </a:rPr>
              <a:t>19</a:t>
            </a:fld>
            <a:endParaRPr lang="ko-KR" altLang="en-US">
              <a:latin typeface="타이포_도담체 M" panose="02020503020101020101" pitchFamily="18" charset="-127"/>
              <a:ea typeface="타이포_도담체 M" panose="0202050302010102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122944" y="1603176"/>
            <a:ext cx="3949122" cy="727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타이포_도담체 M" panose="02020503020101020101" pitchFamily="18" charset="-127"/>
                <a:ea typeface="타이포_도담체 M" panose="02020503020101020101" pitchFamily="18" charset="-127"/>
              </a:rPr>
              <a:t>문장으로부터 감정을 판단</a:t>
            </a:r>
            <a:endParaRPr lang="en-US" altLang="ko-KR" sz="2400" dirty="0">
              <a:ln>
                <a:solidFill>
                  <a:schemeClr val="bg1">
                    <a:alpha val="0"/>
                  </a:schemeClr>
                </a:solidFill>
              </a:ln>
              <a:latin typeface="타이포_도담체 M" panose="02020503020101020101" pitchFamily="18" charset="-127"/>
              <a:ea typeface="타이포_도담체 M" panose="02020503020101020101" pitchFamily="18" charset="-127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1122944" y="2409974"/>
            <a:ext cx="69433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타이포_도담체 M" panose="02020503020101020101" pitchFamily="18" charset="-127"/>
                <a:ea typeface="타이포_도담체 M" panose="02020503020101020101" pitchFamily="18" charset="-127"/>
              </a:rPr>
              <a:t>긍정적 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타이포_도담체 M" panose="02020503020101020101" pitchFamily="18" charset="-127"/>
                <a:ea typeface="타이포_도담체 M" panose="02020503020101020101" pitchFamily="18" charset="-127"/>
              </a:rPr>
              <a:t>- 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타이포_도담체 M" panose="02020503020101020101" pitchFamily="18" charset="-127"/>
                <a:ea typeface="타이포_도담체 M" panose="02020503020101020101" pitchFamily="18" charset="-127"/>
              </a:rPr>
              <a:t>매우 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6"/>
                </a:solidFill>
                <a:latin typeface="타이포_도담체 M" panose="02020503020101020101" pitchFamily="18" charset="-127"/>
                <a:ea typeface="타이포_도담체 M" panose="02020503020101020101" pitchFamily="18" charset="-127"/>
              </a:rPr>
              <a:t>재미있다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타이포_도담체 M" panose="02020503020101020101" pitchFamily="18" charset="-127"/>
                <a:ea typeface="타이포_도담체 M" panose="02020503020101020101" pitchFamily="18" charset="-127"/>
              </a:rPr>
              <a:t>. 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타이포_도담체 M" panose="02020503020101020101" pitchFamily="18" charset="-127"/>
                <a:ea typeface="타이포_도담체 M" panose="02020503020101020101" pitchFamily="18" charset="-127"/>
              </a:rPr>
              <a:t>아무리 놀아도 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6"/>
                </a:solidFill>
                <a:latin typeface="타이포_도담체 M" panose="02020503020101020101" pitchFamily="18" charset="-127"/>
                <a:ea typeface="타이포_도담체 M" panose="02020503020101020101" pitchFamily="18" charset="-127"/>
              </a:rPr>
              <a:t>실증이 나지 않는다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타이포_도담체 M" panose="02020503020101020101" pitchFamily="18" charset="-127"/>
                <a:ea typeface="타이포_도담체 M" panose="02020503020101020101" pitchFamily="18" charset="-127"/>
              </a:rPr>
              <a:t>.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122944" y="3925112"/>
            <a:ext cx="64099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타이포_도담체 M" panose="02020503020101020101" pitchFamily="18" charset="-127"/>
                <a:ea typeface="타이포_도담체 M" panose="02020503020101020101" pitchFamily="18" charset="-127"/>
              </a:rPr>
              <a:t>부정적 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타이포_도담체 M" panose="02020503020101020101" pitchFamily="18" charset="-127"/>
                <a:ea typeface="타이포_도담체 M" panose="02020503020101020101" pitchFamily="18" charset="-127"/>
              </a:rPr>
              <a:t>- </a:t>
            </a:r>
            <a:r>
              <a:rPr lang="ko-KR" altLang="en-US" sz="2000" dirty="0" err="1">
                <a:ln>
                  <a:solidFill>
                    <a:schemeClr val="bg1">
                      <a:alpha val="0"/>
                    </a:schemeClr>
                  </a:solidFill>
                </a:ln>
                <a:latin typeface="타이포_도담체 M" panose="02020503020101020101" pitchFamily="18" charset="-127"/>
                <a:ea typeface="타이포_도담체 M" panose="02020503020101020101" pitchFamily="18" charset="-127"/>
              </a:rPr>
              <a:t>설치하지마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타이포_도담체 M" panose="02020503020101020101" pitchFamily="18" charset="-127"/>
                <a:ea typeface="타이포_도담체 M" panose="02020503020101020101" pitchFamily="18" charset="-127"/>
              </a:rPr>
              <a:t>. 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타이포_도담체 M" panose="02020503020101020101" pitchFamily="18" charset="-127"/>
                <a:ea typeface="타이포_도담체 M" panose="02020503020101020101" pitchFamily="18" charset="-127"/>
              </a:rPr>
              <a:t>데이터만 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C00000"/>
                </a:solidFill>
                <a:latin typeface="타이포_도담체 M" panose="02020503020101020101" pitchFamily="18" charset="-127"/>
                <a:ea typeface="타이포_도담체 M" panose="02020503020101020101" pitchFamily="18" charset="-127"/>
              </a:rPr>
              <a:t>낭비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타이포_도담체 M" panose="02020503020101020101" pitchFamily="18" charset="-127"/>
                <a:ea typeface="타이포_도담체 M" panose="02020503020101020101" pitchFamily="18" charset="-127"/>
              </a:rPr>
              <a:t>한다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타이포_도담체 M" panose="02020503020101020101" pitchFamily="18" charset="-127"/>
                <a:ea typeface="타이포_도담체 M" panose="02020503020101020101" pitchFamily="18" charset="-127"/>
              </a:rPr>
              <a:t>.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122944" y="2853039"/>
            <a:ext cx="6943370" cy="621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타이포_도담체 M" panose="02020503020101020101" pitchFamily="18" charset="-127"/>
                <a:ea typeface="타이포_도담체 M" panose="02020503020101020101" pitchFamily="18" charset="-127"/>
              </a:rPr>
              <a:t>-&gt; 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6"/>
                </a:solidFill>
                <a:latin typeface="타이포_도담체 M" panose="02020503020101020101" pitchFamily="18" charset="-127"/>
                <a:ea typeface="타이포_도담체 M" panose="02020503020101020101" pitchFamily="18" charset="-127"/>
              </a:rPr>
              <a:t>0.86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122944" y="4413540"/>
            <a:ext cx="6943370" cy="621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타이포_도담체 M" panose="02020503020101020101" pitchFamily="18" charset="-127"/>
                <a:ea typeface="타이포_도담체 M" panose="02020503020101020101" pitchFamily="18" charset="-127"/>
              </a:rPr>
              <a:t>-&gt; 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C00000"/>
                </a:solidFill>
                <a:latin typeface="타이포_도담체 M" panose="02020503020101020101" pitchFamily="18" charset="-127"/>
                <a:ea typeface="타이포_도담체 M" panose="02020503020101020101" pitchFamily="18" charset="-127"/>
              </a:rPr>
              <a:t>-0.68</a:t>
            </a:r>
          </a:p>
        </p:txBody>
      </p:sp>
    </p:spTree>
    <p:extLst>
      <p:ext uri="{BB962C8B-B14F-4D97-AF65-F5344CB8AC3E}">
        <p14:creationId xmlns:p14="http://schemas.microsoft.com/office/powerpoint/2010/main" val="982039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pPr algn="l"/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타이포_도담체 M" panose="02020503020101020101" pitchFamily="18" charset="-127"/>
                <a:ea typeface="타이포_도담체 M" panose="02020503020101020101" pitchFamily="18" charset="-127"/>
              </a:rPr>
              <a:t>목차</a:t>
            </a:r>
          </a:p>
        </p:txBody>
      </p:sp>
      <p:sp>
        <p:nvSpPr>
          <p:cNvPr id="5" name="자유형 4"/>
          <p:cNvSpPr/>
          <p:nvPr/>
        </p:nvSpPr>
        <p:spPr>
          <a:xfrm>
            <a:off x="-71470" y="6379029"/>
            <a:ext cx="5904412" cy="478971"/>
          </a:xfrm>
          <a:custGeom>
            <a:avLst/>
            <a:gdLst>
              <a:gd name="connsiteX0" fmla="*/ 0 w 5904412"/>
              <a:gd name="connsiteY0" fmla="*/ 0 h 478971"/>
              <a:gd name="connsiteX1" fmla="*/ 5320937 w 5904412"/>
              <a:gd name="connsiteY1" fmla="*/ 0 h 478971"/>
              <a:gd name="connsiteX2" fmla="*/ 5904412 w 5904412"/>
              <a:gd name="connsiteY2" fmla="*/ 478971 h 478971"/>
              <a:gd name="connsiteX3" fmla="*/ 8709 w 5904412"/>
              <a:gd name="connsiteY3" fmla="*/ 478971 h 478971"/>
              <a:gd name="connsiteX4" fmla="*/ 0 w 5904412"/>
              <a:gd name="connsiteY4" fmla="*/ 0 h 47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04412" h="478971">
                <a:moveTo>
                  <a:pt x="0" y="0"/>
                </a:moveTo>
                <a:lnTo>
                  <a:pt x="5320937" y="0"/>
                </a:lnTo>
                <a:lnTo>
                  <a:pt x="5904412" y="478971"/>
                </a:lnTo>
                <a:lnTo>
                  <a:pt x="8709" y="478971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타이포_도담체 M" panose="02020503020101020101" pitchFamily="18" charset="-127"/>
              <a:ea typeface="타이포_도담체 M" panose="02020503020101020101" pitchFamily="18" charset="-127"/>
            </a:endParaRPr>
          </a:p>
        </p:txBody>
      </p:sp>
      <p:cxnSp>
        <p:nvCxnSpPr>
          <p:cNvPr id="7" name="구부러진 연결선 23"/>
          <p:cNvCxnSpPr>
            <a:cxnSpLocks/>
          </p:cNvCxnSpPr>
          <p:nvPr/>
        </p:nvCxnSpPr>
        <p:spPr>
          <a:xfrm>
            <a:off x="428596" y="1285860"/>
            <a:ext cx="8286808" cy="2632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그룹 14"/>
          <p:cNvGrpSpPr/>
          <p:nvPr/>
        </p:nvGrpSpPr>
        <p:grpSpPr>
          <a:xfrm>
            <a:off x="1103670" y="2541060"/>
            <a:ext cx="1757172" cy="2014596"/>
            <a:chOff x="1042665" y="2524798"/>
            <a:chExt cx="1757172" cy="2014596"/>
          </a:xfrm>
        </p:grpSpPr>
        <p:sp>
          <p:nvSpPr>
            <p:cNvPr id="9" name="타원 8"/>
            <p:cNvSpPr/>
            <p:nvPr/>
          </p:nvSpPr>
          <p:spPr>
            <a:xfrm>
              <a:off x="1042665" y="2770341"/>
              <a:ext cx="1757172" cy="1769053"/>
            </a:xfrm>
            <a:prstGeom prst="ellipse">
              <a:avLst/>
            </a:prstGeom>
            <a:solidFill>
              <a:schemeClr val="accent6">
                <a:lumMod val="40000"/>
                <a:lumOff val="60000"/>
                <a:alpha val="5098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타이포_도담체 M" panose="02020503020101020101" pitchFamily="18" charset="-127"/>
                <a:ea typeface="타이포_도담체 M" panose="02020503020101020101" pitchFamily="18" charset="-127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632207" y="2524798"/>
              <a:ext cx="5715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타이포_도담체 M" panose="02020503020101020101" pitchFamily="18" charset="-127"/>
                  <a:ea typeface="타이포_도담체 M" panose="02020503020101020101" pitchFamily="18" charset="-127"/>
                </a:rPr>
                <a:t>1</a:t>
              </a:r>
              <a:endParaRPr lang="ko-KR" altLang="en-US" sz="4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타이포_도담체 M" panose="02020503020101020101" pitchFamily="18" charset="-127"/>
                <a:ea typeface="타이포_도담체 M" panose="02020503020101020101" pitchFamily="18" charset="-127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099678" y="3430549"/>
              <a:ext cx="15887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타이포_도담체 M" panose="02020503020101020101" pitchFamily="18" charset="-127"/>
                  <a:ea typeface="타이포_도담체 M" panose="02020503020101020101" pitchFamily="18" charset="-127"/>
                </a:rPr>
                <a:t>자연어</a:t>
              </a:r>
              <a:endPara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타이포_도담체 M" panose="02020503020101020101" pitchFamily="18" charset="-127"/>
                <a:ea typeface="타이포_도담체 M" panose="02020503020101020101" pitchFamily="18" charset="-127"/>
              </a:endParaRPr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6441211" y="2535865"/>
            <a:ext cx="1877845" cy="2024987"/>
            <a:chOff x="4811255" y="2514407"/>
            <a:chExt cx="1877845" cy="2024987"/>
          </a:xfrm>
        </p:grpSpPr>
        <p:sp>
          <p:nvSpPr>
            <p:cNvPr id="11" name="타원 10"/>
            <p:cNvSpPr/>
            <p:nvPr/>
          </p:nvSpPr>
          <p:spPr>
            <a:xfrm>
              <a:off x="4811255" y="2770341"/>
              <a:ext cx="1760649" cy="1769053"/>
            </a:xfrm>
            <a:prstGeom prst="ellipse">
              <a:avLst/>
            </a:prstGeom>
            <a:solidFill>
              <a:schemeClr val="accent6">
                <a:lumMod val="50000"/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타이포_도담체 M" panose="02020503020101020101" pitchFamily="18" charset="-127"/>
                <a:ea typeface="타이포_도담체 M" panose="02020503020101020101" pitchFamily="18" charset="-127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465751" y="2514407"/>
              <a:ext cx="5715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타이포_도담체 M" panose="02020503020101020101" pitchFamily="18" charset="-127"/>
                  <a:ea typeface="타이포_도담체 M" panose="02020503020101020101" pitchFamily="18" charset="-127"/>
                </a:rPr>
                <a:t>3</a:t>
              </a:r>
              <a:endParaRPr lang="ko-KR" altLang="en-US" sz="4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타이포_도담체 M" panose="02020503020101020101" pitchFamily="18" charset="-127"/>
                <a:ea typeface="타이포_도담체 M" panose="02020503020101020101" pitchFamily="18" charset="-127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4825999" y="3445428"/>
              <a:ext cx="18631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타이포_도담체 M" panose="02020503020101020101" pitchFamily="18" charset="-127"/>
                  <a:ea typeface="타이포_도담체 M" panose="02020503020101020101" pitchFamily="18" charset="-127"/>
                </a:rPr>
                <a:t>KoNLPy</a:t>
              </a:r>
              <a:endPara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타이포_도담체 M" panose="02020503020101020101" pitchFamily="18" charset="-127"/>
                <a:ea typeface="타이포_도담체 M" panose="02020503020101020101" pitchFamily="18" charset="-127"/>
              </a:endParaRPr>
            </a:p>
          </p:txBody>
        </p:sp>
      </p:grpSp>
      <p:sp>
        <p:nvSpPr>
          <p:cNvPr id="26" name="자유형 25"/>
          <p:cNvSpPr/>
          <p:nvPr/>
        </p:nvSpPr>
        <p:spPr>
          <a:xfrm rot="10800000">
            <a:off x="5357818" y="6379028"/>
            <a:ext cx="3786182" cy="478971"/>
          </a:xfrm>
          <a:custGeom>
            <a:avLst/>
            <a:gdLst>
              <a:gd name="connsiteX0" fmla="*/ 0 w 5904412"/>
              <a:gd name="connsiteY0" fmla="*/ 0 h 478971"/>
              <a:gd name="connsiteX1" fmla="*/ 5320937 w 5904412"/>
              <a:gd name="connsiteY1" fmla="*/ 0 h 478971"/>
              <a:gd name="connsiteX2" fmla="*/ 5904412 w 5904412"/>
              <a:gd name="connsiteY2" fmla="*/ 478971 h 478971"/>
              <a:gd name="connsiteX3" fmla="*/ 8709 w 5904412"/>
              <a:gd name="connsiteY3" fmla="*/ 478971 h 478971"/>
              <a:gd name="connsiteX4" fmla="*/ 0 w 5904412"/>
              <a:gd name="connsiteY4" fmla="*/ 0 h 47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04412" h="478971">
                <a:moveTo>
                  <a:pt x="0" y="0"/>
                </a:moveTo>
                <a:lnTo>
                  <a:pt x="5320937" y="0"/>
                </a:lnTo>
                <a:lnTo>
                  <a:pt x="5904412" y="478971"/>
                </a:lnTo>
                <a:lnTo>
                  <a:pt x="8709" y="47897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타이포_도담체 M" panose="02020503020101020101" pitchFamily="18" charset="-127"/>
              <a:ea typeface="타이포_도담체 M" panose="02020503020101020101" pitchFamily="18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23"/>
          <a:stretch/>
        </p:blipFill>
        <p:spPr>
          <a:xfrm>
            <a:off x="253439" y="1192001"/>
            <a:ext cx="2847260" cy="1516919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521496" y="1800738"/>
            <a:ext cx="17671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타이포_도담체 M" panose="02020503020101020101" pitchFamily="18" charset="-127"/>
                <a:ea typeface="타이포_도담체 M" panose="02020503020101020101" pitchFamily="18" charset="-127"/>
              </a:rPr>
              <a:t>NLP?</a:t>
            </a:r>
            <a:endParaRPr lang="ko-KR" altLang="en-US" sz="2400" b="1" dirty="0">
              <a:ln>
                <a:solidFill>
                  <a:schemeClr val="bg1">
                    <a:alpha val="0"/>
                  </a:schemeClr>
                </a:solidFill>
              </a:ln>
              <a:latin typeface="타이포_도담체 M" panose="02020503020101020101" pitchFamily="18" charset="-127"/>
              <a:ea typeface="타이포_도담체 M" panose="02020503020101020101" pitchFamily="18" charset="-127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3719476" y="2541060"/>
            <a:ext cx="1863101" cy="2014596"/>
            <a:chOff x="2896915" y="2524798"/>
            <a:chExt cx="1863101" cy="2014596"/>
          </a:xfrm>
        </p:grpSpPr>
        <p:sp>
          <p:nvSpPr>
            <p:cNvPr id="23" name="타원 22"/>
            <p:cNvSpPr/>
            <p:nvPr/>
          </p:nvSpPr>
          <p:spPr>
            <a:xfrm>
              <a:off x="2917545" y="2770341"/>
              <a:ext cx="1760649" cy="1769053"/>
            </a:xfrm>
            <a:prstGeom prst="ellipse">
              <a:avLst/>
            </a:prstGeom>
            <a:solidFill>
              <a:schemeClr val="accent6">
                <a:lumMod val="75000"/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타이포_도담체 M" panose="02020503020101020101" pitchFamily="18" charset="-127"/>
                <a:ea typeface="타이포_도담체 M" panose="02020503020101020101" pitchFamily="18" charset="-127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596823" y="2524798"/>
              <a:ext cx="5715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타이포_도담체 M" panose="02020503020101020101" pitchFamily="18" charset="-127"/>
                  <a:ea typeface="타이포_도담체 M" panose="02020503020101020101" pitchFamily="18" charset="-127"/>
                </a:rPr>
                <a:t>2</a:t>
              </a:r>
              <a:endParaRPr lang="ko-KR" altLang="en-US" sz="4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타이포_도담체 M" panose="02020503020101020101" pitchFamily="18" charset="-127"/>
                <a:ea typeface="타이포_도담체 M" panose="02020503020101020101" pitchFamily="18" charset="-127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2896915" y="3430549"/>
              <a:ext cx="18631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타이포_도담체 M" panose="02020503020101020101" pitchFamily="18" charset="-127"/>
                  <a:ea typeface="타이포_도담체 M" panose="02020503020101020101" pitchFamily="18" charset="-127"/>
                </a:rPr>
                <a:t>자연어 처리</a:t>
              </a:r>
              <a:endPara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타이포_도담체 M" panose="02020503020101020101" pitchFamily="18" charset="-127"/>
                <a:ea typeface="타이포_도담체 M" panose="02020503020101020101" pitchFamily="18" charset="-127"/>
              </a:endParaRPr>
            </a:p>
          </p:txBody>
        </p:sp>
      </p:grpSp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23"/>
          <a:stretch/>
        </p:blipFill>
        <p:spPr>
          <a:xfrm>
            <a:off x="6349855" y="4941168"/>
            <a:ext cx="2974673" cy="1437861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6621284" y="5517232"/>
            <a:ext cx="19831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타이포_도담체 M" panose="02020503020101020101" pitchFamily="18" charset="-127"/>
                <a:ea typeface="타이포_도담체 M" panose="02020503020101020101" pitchFamily="18" charset="-127"/>
              </a:rPr>
              <a:t>NLP!</a:t>
            </a:r>
            <a:endParaRPr lang="ko-KR" altLang="en-US" sz="2000" dirty="0">
              <a:ln>
                <a:solidFill>
                  <a:schemeClr val="bg1">
                    <a:alpha val="0"/>
                  </a:schemeClr>
                </a:solidFill>
              </a:ln>
              <a:latin typeface="타이포_도담체 M" panose="02020503020101020101" pitchFamily="18" charset="-127"/>
              <a:ea typeface="타이포_도담체 M" panose="02020503020101020101" pitchFamily="18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5582577" y="4941168"/>
            <a:ext cx="999163" cy="1149250"/>
            <a:chOff x="5635132" y="232308"/>
            <a:chExt cx="3689395" cy="4204804"/>
          </a:xfrm>
        </p:grpSpPr>
        <p:sp>
          <p:nvSpPr>
            <p:cNvPr id="12" name="Freeform 7"/>
            <p:cNvSpPr>
              <a:spLocks/>
            </p:cNvSpPr>
            <p:nvPr/>
          </p:nvSpPr>
          <p:spPr bwMode="auto">
            <a:xfrm>
              <a:off x="7645009" y="1470490"/>
              <a:ext cx="1640245" cy="2959781"/>
            </a:xfrm>
            <a:custGeom>
              <a:avLst/>
              <a:gdLst>
                <a:gd name="T0" fmla="*/ 200 w 710"/>
                <a:gd name="T1" fmla="*/ 85 h 1298"/>
                <a:gd name="T2" fmla="*/ 193 w 710"/>
                <a:gd name="T3" fmla="*/ 93 h 1298"/>
                <a:gd name="T4" fmla="*/ 175 w 710"/>
                <a:gd name="T5" fmla="*/ 113 h 1298"/>
                <a:gd name="T6" fmla="*/ 155 w 710"/>
                <a:gd name="T7" fmla="*/ 134 h 1298"/>
                <a:gd name="T8" fmla="*/ 143 w 710"/>
                <a:gd name="T9" fmla="*/ 146 h 1298"/>
                <a:gd name="T10" fmla="*/ 131 w 710"/>
                <a:gd name="T11" fmla="*/ 170 h 1298"/>
                <a:gd name="T12" fmla="*/ 115 w 710"/>
                <a:gd name="T13" fmla="*/ 216 h 1298"/>
                <a:gd name="T14" fmla="*/ 100 w 710"/>
                <a:gd name="T15" fmla="*/ 265 h 1298"/>
                <a:gd name="T16" fmla="*/ 90 w 710"/>
                <a:gd name="T17" fmla="*/ 295 h 1298"/>
                <a:gd name="T18" fmla="*/ 80 w 710"/>
                <a:gd name="T19" fmla="*/ 316 h 1298"/>
                <a:gd name="T20" fmla="*/ 63 w 710"/>
                <a:gd name="T21" fmla="*/ 346 h 1298"/>
                <a:gd name="T22" fmla="*/ 44 w 710"/>
                <a:gd name="T23" fmla="*/ 373 h 1298"/>
                <a:gd name="T24" fmla="*/ 32 w 710"/>
                <a:gd name="T25" fmla="*/ 389 h 1298"/>
                <a:gd name="T26" fmla="*/ 23 w 710"/>
                <a:gd name="T27" fmla="*/ 412 h 1298"/>
                <a:gd name="T28" fmla="*/ 12 w 710"/>
                <a:gd name="T29" fmla="*/ 453 h 1298"/>
                <a:gd name="T30" fmla="*/ 3 w 710"/>
                <a:gd name="T31" fmla="*/ 495 h 1298"/>
                <a:gd name="T32" fmla="*/ 0 w 710"/>
                <a:gd name="T33" fmla="*/ 519 h 1298"/>
                <a:gd name="T34" fmla="*/ 7 w 710"/>
                <a:gd name="T35" fmla="*/ 549 h 1298"/>
                <a:gd name="T36" fmla="*/ 22 w 710"/>
                <a:gd name="T37" fmla="*/ 575 h 1298"/>
                <a:gd name="T38" fmla="*/ 35 w 710"/>
                <a:gd name="T39" fmla="*/ 577 h 1298"/>
                <a:gd name="T40" fmla="*/ 54 w 710"/>
                <a:gd name="T41" fmla="*/ 574 h 1298"/>
                <a:gd name="T42" fmla="*/ 74 w 710"/>
                <a:gd name="T43" fmla="*/ 570 h 1298"/>
                <a:gd name="T44" fmla="*/ 90 w 710"/>
                <a:gd name="T45" fmla="*/ 568 h 1298"/>
                <a:gd name="T46" fmla="*/ 102 w 710"/>
                <a:gd name="T47" fmla="*/ 566 h 1298"/>
                <a:gd name="T48" fmla="*/ 113 w 710"/>
                <a:gd name="T49" fmla="*/ 562 h 1298"/>
                <a:gd name="T50" fmla="*/ 119 w 710"/>
                <a:gd name="T51" fmla="*/ 563 h 1298"/>
                <a:gd name="T52" fmla="*/ 122 w 710"/>
                <a:gd name="T53" fmla="*/ 572 h 1298"/>
                <a:gd name="T54" fmla="*/ 133 w 710"/>
                <a:gd name="T55" fmla="*/ 637 h 1298"/>
                <a:gd name="T56" fmla="*/ 143 w 710"/>
                <a:gd name="T57" fmla="*/ 688 h 1298"/>
                <a:gd name="T58" fmla="*/ 665 w 710"/>
                <a:gd name="T59" fmla="*/ 1298 h 1298"/>
                <a:gd name="T60" fmla="*/ 694 w 710"/>
                <a:gd name="T61" fmla="*/ 944 h 1298"/>
                <a:gd name="T62" fmla="*/ 700 w 710"/>
                <a:gd name="T63" fmla="*/ 266 h 1298"/>
                <a:gd name="T64" fmla="*/ 692 w 710"/>
                <a:gd name="T65" fmla="*/ 249 h 1298"/>
                <a:gd name="T66" fmla="*/ 675 w 710"/>
                <a:gd name="T67" fmla="*/ 210 h 1298"/>
                <a:gd name="T68" fmla="*/ 655 w 710"/>
                <a:gd name="T69" fmla="*/ 169 h 1298"/>
                <a:gd name="T70" fmla="*/ 645 w 710"/>
                <a:gd name="T71" fmla="*/ 146 h 1298"/>
                <a:gd name="T72" fmla="*/ 632 w 710"/>
                <a:gd name="T73" fmla="*/ 132 h 1298"/>
                <a:gd name="T74" fmla="*/ 608 w 710"/>
                <a:gd name="T75" fmla="*/ 109 h 1298"/>
                <a:gd name="T76" fmla="*/ 585 w 710"/>
                <a:gd name="T77" fmla="*/ 88 h 1298"/>
                <a:gd name="T78" fmla="*/ 574 w 710"/>
                <a:gd name="T79" fmla="*/ 78 h 1298"/>
                <a:gd name="T80" fmla="*/ 487 w 710"/>
                <a:gd name="T81" fmla="*/ 0 h 1298"/>
                <a:gd name="T82" fmla="*/ 227 w 710"/>
                <a:gd name="T83" fmla="*/ 49 h 1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710" h="1298">
                  <a:moveTo>
                    <a:pt x="227" y="49"/>
                  </a:moveTo>
                  <a:lnTo>
                    <a:pt x="200" y="85"/>
                  </a:lnTo>
                  <a:lnTo>
                    <a:pt x="198" y="87"/>
                  </a:lnTo>
                  <a:lnTo>
                    <a:pt x="193" y="93"/>
                  </a:lnTo>
                  <a:lnTo>
                    <a:pt x="184" y="103"/>
                  </a:lnTo>
                  <a:lnTo>
                    <a:pt x="175" y="113"/>
                  </a:lnTo>
                  <a:lnTo>
                    <a:pt x="165" y="124"/>
                  </a:lnTo>
                  <a:lnTo>
                    <a:pt x="155" y="134"/>
                  </a:lnTo>
                  <a:lnTo>
                    <a:pt x="148" y="142"/>
                  </a:lnTo>
                  <a:lnTo>
                    <a:pt x="143" y="146"/>
                  </a:lnTo>
                  <a:lnTo>
                    <a:pt x="138" y="154"/>
                  </a:lnTo>
                  <a:lnTo>
                    <a:pt x="131" y="170"/>
                  </a:lnTo>
                  <a:lnTo>
                    <a:pt x="123" y="191"/>
                  </a:lnTo>
                  <a:lnTo>
                    <a:pt x="115" y="216"/>
                  </a:lnTo>
                  <a:lnTo>
                    <a:pt x="107" y="242"/>
                  </a:lnTo>
                  <a:lnTo>
                    <a:pt x="100" y="265"/>
                  </a:lnTo>
                  <a:lnTo>
                    <a:pt x="94" y="283"/>
                  </a:lnTo>
                  <a:lnTo>
                    <a:pt x="90" y="295"/>
                  </a:lnTo>
                  <a:lnTo>
                    <a:pt x="86" y="305"/>
                  </a:lnTo>
                  <a:lnTo>
                    <a:pt x="80" y="316"/>
                  </a:lnTo>
                  <a:lnTo>
                    <a:pt x="72" y="331"/>
                  </a:lnTo>
                  <a:lnTo>
                    <a:pt x="63" y="346"/>
                  </a:lnTo>
                  <a:lnTo>
                    <a:pt x="53" y="360"/>
                  </a:lnTo>
                  <a:lnTo>
                    <a:pt x="44" y="373"/>
                  </a:lnTo>
                  <a:lnTo>
                    <a:pt x="37" y="383"/>
                  </a:lnTo>
                  <a:lnTo>
                    <a:pt x="32" y="389"/>
                  </a:lnTo>
                  <a:lnTo>
                    <a:pt x="27" y="397"/>
                  </a:lnTo>
                  <a:lnTo>
                    <a:pt x="23" y="412"/>
                  </a:lnTo>
                  <a:lnTo>
                    <a:pt x="18" y="432"/>
                  </a:lnTo>
                  <a:lnTo>
                    <a:pt x="12" y="453"/>
                  </a:lnTo>
                  <a:lnTo>
                    <a:pt x="7" y="475"/>
                  </a:lnTo>
                  <a:lnTo>
                    <a:pt x="3" y="495"/>
                  </a:lnTo>
                  <a:lnTo>
                    <a:pt x="1" y="511"/>
                  </a:lnTo>
                  <a:lnTo>
                    <a:pt x="0" y="519"/>
                  </a:lnTo>
                  <a:lnTo>
                    <a:pt x="2" y="532"/>
                  </a:lnTo>
                  <a:lnTo>
                    <a:pt x="7" y="549"/>
                  </a:lnTo>
                  <a:lnTo>
                    <a:pt x="14" y="565"/>
                  </a:lnTo>
                  <a:lnTo>
                    <a:pt x="22" y="575"/>
                  </a:lnTo>
                  <a:lnTo>
                    <a:pt x="27" y="576"/>
                  </a:lnTo>
                  <a:lnTo>
                    <a:pt x="35" y="577"/>
                  </a:lnTo>
                  <a:lnTo>
                    <a:pt x="43" y="576"/>
                  </a:lnTo>
                  <a:lnTo>
                    <a:pt x="54" y="574"/>
                  </a:lnTo>
                  <a:lnTo>
                    <a:pt x="65" y="572"/>
                  </a:lnTo>
                  <a:lnTo>
                    <a:pt x="74" y="570"/>
                  </a:lnTo>
                  <a:lnTo>
                    <a:pt x="83" y="569"/>
                  </a:lnTo>
                  <a:lnTo>
                    <a:pt x="90" y="568"/>
                  </a:lnTo>
                  <a:lnTo>
                    <a:pt x="97" y="567"/>
                  </a:lnTo>
                  <a:lnTo>
                    <a:pt x="102" y="566"/>
                  </a:lnTo>
                  <a:lnTo>
                    <a:pt x="107" y="564"/>
                  </a:lnTo>
                  <a:lnTo>
                    <a:pt x="113" y="562"/>
                  </a:lnTo>
                  <a:lnTo>
                    <a:pt x="116" y="562"/>
                  </a:lnTo>
                  <a:lnTo>
                    <a:pt x="119" y="563"/>
                  </a:lnTo>
                  <a:lnTo>
                    <a:pt x="121" y="565"/>
                  </a:lnTo>
                  <a:lnTo>
                    <a:pt x="122" y="572"/>
                  </a:lnTo>
                  <a:lnTo>
                    <a:pt x="126" y="598"/>
                  </a:lnTo>
                  <a:lnTo>
                    <a:pt x="133" y="637"/>
                  </a:lnTo>
                  <a:lnTo>
                    <a:pt x="139" y="672"/>
                  </a:lnTo>
                  <a:lnTo>
                    <a:pt x="143" y="688"/>
                  </a:lnTo>
                  <a:lnTo>
                    <a:pt x="122" y="1298"/>
                  </a:lnTo>
                  <a:lnTo>
                    <a:pt x="665" y="1298"/>
                  </a:lnTo>
                  <a:lnTo>
                    <a:pt x="645" y="931"/>
                  </a:lnTo>
                  <a:lnTo>
                    <a:pt x="694" y="944"/>
                  </a:lnTo>
                  <a:lnTo>
                    <a:pt x="710" y="554"/>
                  </a:lnTo>
                  <a:lnTo>
                    <a:pt x="700" y="266"/>
                  </a:lnTo>
                  <a:lnTo>
                    <a:pt x="698" y="262"/>
                  </a:lnTo>
                  <a:lnTo>
                    <a:pt x="692" y="249"/>
                  </a:lnTo>
                  <a:lnTo>
                    <a:pt x="684" y="231"/>
                  </a:lnTo>
                  <a:lnTo>
                    <a:pt x="675" y="210"/>
                  </a:lnTo>
                  <a:lnTo>
                    <a:pt x="664" y="188"/>
                  </a:lnTo>
                  <a:lnTo>
                    <a:pt x="655" y="169"/>
                  </a:lnTo>
                  <a:lnTo>
                    <a:pt x="648" y="154"/>
                  </a:lnTo>
                  <a:lnTo>
                    <a:pt x="645" y="146"/>
                  </a:lnTo>
                  <a:lnTo>
                    <a:pt x="640" y="141"/>
                  </a:lnTo>
                  <a:lnTo>
                    <a:pt x="632" y="132"/>
                  </a:lnTo>
                  <a:lnTo>
                    <a:pt x="621" y="121"/>
                  </a:lnTo>
                  <a:lnTo>
                    <a:pt x="608" y="109"/>
                  </a:lnTo>
                  <a:lnTo>
                    <a:pt x="596" y="97"/>
                  </a:lnTo>
                  <a:lnTo>
                    <a:pt x="585" y="88"/>
                  </a:lnTo>
                  <a:lnTo>
                    <a:pt x="577" y="80"/>
                  </a:lnTo>
                  <a:lnTo>
                    <a:pt x="574" y="78"/>
                  </a:lnTo>
                  <a:lnTo>
                    <a:pt x="538" y="29"/>
                  </a:lnTo>
                  <a:lnTo>
                    <a:pt x="487" y="0"/>
                  </a:lnTo>
                  <a:lnTo>
                    <a:pt x="331" y="53"/>
                  </a:lnTo>
                  <a:lnTo>
                    <a:pt x="227" y="49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타이포_도담체 M" panose="02020503020101020101" pitchFamily="18" charset="-127"/>
                <a:ea typeface="타이포_도담체 M" panose="02020503020101020101" pitchFamily="18" charset="-127"/>
              </a:endParaRPr>
            </a:p>
          </p:txBody>
        </p:sp>
        <p:sp>
          <p:nvSpPr>
            <p:cNvPr id="30" name="Freeform 8"/>
            <p:cNvSpPr>
              <a:spLocks/>
            </p:cNvSpPr>
            <p:nvPr/>
          </p:nvSpPr>
          <p:spPr bwMode="auto">
            <a:xfrm>
              <a:off x="7795172" y="1842173"/>
              <a:ext cx="815503" cy="761608"/>
            </a:xfrm>
            <a:custGeom>
              <a:avLst/>
              <a:gdLst>
                <a:gd name="T0" fmla="*/ 223 w 353"/>
                <a:gd name="T1" fmla="*/ 0 h 334"/>
                <a:gd name="T2" fmla="*/ 145 w 353"/>
                <a:gd name="T3" fmla="*/ 77 h 334"/>
                <a:gd name="T4" fmla="*/ 9 w 353"/>
                <a:gd name="T5" fmla="*/ 181 h 334"/>
                <a:gd name="T6" fmla="*/ 7 w 353"/>
                <a:gd name="T7" fmla="*/ 190 h 334"/>
                <a:gd name="T8" fmla="*/ 3 w 353"/>
                <a:gd name="T9" fmla="*/ 209 h 334"/>
                <a:gd name="T10" fmla="*/ 0 w 353"/>
                <a:gd name="T11" fmla="*/ 232 h 334"/>
                <a:gd name="T12" fmla="*/ 0 w 353"/>
                <a:gd name="T13" fmla="*/ 253 h 334"/>
                <a:gd name="T14" fmla="*/ 2 w 353"/>
                <a:gd name="T15" fmla="*/ 262 h 334"/>
                <a:gd name="T16" fmla="*/ 6 w 353"/>
                <a:gd name="T17" fmla="*/ 273 h 334"/>
                <a:gd name="T18" fmla="*/ 11 w 353"/>
                <a:gd name="T19" fmla="*/ 284 h 334"/>
                <a:gd name="T20" fmla="*/ 17 w 353"/>
                <a:gd name="T21" fmla="*/ 295 h 334"/>
                <a:gd name="T22" fmla="*/ 22 w 353"/>
                <a:gd name="T23" fmla="*/ 305 h 334"/>
                <a:gd name="T24" fmla="*/ 27 w 353"/>
                <a:gd name="T25" fmla="*/ 313 h 334"/>
                <a:gd name="T26" fmla="*/ 31 w 353"/>
                <a:gd name="T27" fmla="*/ 319 h 334"/>
                <a:gd name="T28" fmla="*/ 32 w 353"/>
                <a:gd name="T29" fmla="*/ 321 h 334"/>
                <a:gd name="T30" fmla="*/ 65 w 353"/>
                <a:gd name="T31" fmla="*/ 334 h 334"/>
                <a:gd name="T32" fmla="*/ 119 w 353"/>
                <a:gd name="T33" fmla="*/ 240 h 334"/>
                <a:gd name="T34" fmla="*/ 121 w 353"/>
                <a:gd name="T35" fmla="*/ 236 h 334"/>
                <a:gd name="T36" fmla="*/ 128 w 353"/>
                <a:gd name="T37" fmla="*/ 226 h 334"/>
                <a:gd name="T38" fmla="*/ 137 w 353"/>
                <a:gd name="T39" fmla="*/ 211 h 334"/>
                <a:gd name="T40" fmla="*/ 148 w 353"/>
                <a:gd name="T41" fmla="*/ 195 h 334"/>
                <a:gd name="T42" fmla="*/ 160 w 353"/>
                <a:gd name="T43" fmla="*/ 179 h 334"/>
                <a:gd name="T44" fmla="*/ 171 w 353"/>
                <a:gd name="T45" fmla="*/ 166 h 334"/>
                <a:gd name="T46" fmla="*/ 179 w 353"/>
                <a:gd name="T47" fmla="*/ 158 h 334"/>
                <a:gd name="T48" fmla="*/ 184 w 353"/>
                <a:gd name="T49" fmla="*/ 155 h 334"/>
                <a:gd name="T50" fmla="*/ 188 w 353"/>
                <a:gd name="T51" fmla="*/ 159 h 334"/>
                <a:gd name="T52" fmla="*/ 192 w 353"/>
                <a:gd name="T53" fmla="*/ 161 h 334"/>
                <a:gd name="T54" fmla="*/ 195 w 353"/>
                <a:gd name="T55" fmla="*/ 164 h 334"/>
                <a:gd name="T56" fmla="*/ 199 w 353"/>
                <a:gd name="T57" fmla="*/ 168 h 334"/>
                <a:gd name="T58" fmla="*/ 204 w 353"/>
                <a:gd name="T59" fmla="*/ 171 h 334"/>
                <a:gd name="T60" fmla="*/ 208 w 353"/>
                <a:gd name="T61" fmla="*/ 174 h 334"/>
                <a:gd name="T62" fmla="*/ 212 w 353"/>
                <a:gd name="T63" fmla="*/ 176 h 334"/>
                <a:gd name="T64" fmla="*/ 217 w 353"/>
                <a:gd name="T65" fmla="*/ 178 h 334"/>
                <a:gd name="T66" fmla="*/ 222 w 353"/>
                <a:gd name="T67" fmla="*/ 179 h 334"/>
                <a:gd name="T68" fmla="*/ 229 w 353"/>
                <a:gd name="T69" fmla="*/ 178 h 334"/>
                <a:gd name="T70" fmla="*/ 237 w 353"/>
                <a:gd name="T71" fmla="*/ 177 h 334"/>
                <a:gd name="T72" fmla="*/ 244 w 353"/>
                <a:gd name="T73" fmla="*/ 176 h 334"/>
                <a:gd name="T74" fmla="*/ 252 w 353"/>
                <a:gd name="T75" fmla="*/ 175 h 334"/>
                <a:gd name="T76" fmla="*/ 257 w 353"/>
                <a:gd name="T77" fmla="*/ 173 h 334"/>
                <a:gd name="T78" fmla="*/ 261 w 353"/>
                <a:gd name="T79" fmla="*/ 171 h 334"/>
                <a:gd name="T80" fmla="*/ 262 w 353"/>
                <a:gd name="T81" fmla="*/ 171 h 334"/>
                <a:gd name="T82" fmla="*/ 262 w 353"/>
                <a:gd name="T83" fmla="*/ 175 h 334"/>
                <a:gd name="T84" fmla="*/ 264 w 353"/>
                <a:gd name="T85" fmla="*/ 182 h 334"/>
                <a:gd name="T86" fmla="*/ 268 w 353"/>
                <a:gd name="T87" fmla="*/ 192 h 334"/>
                <a:gd name="T88" fmla="*/ 278 w 353"/>
                <a:gd name="T89" fmla="*/ 200 h 334"/>
                <a:gd name="T90" fmla="*/ 286 w 353"/>
                <a:gd name="T91" fmla="*/ 202 h 334"/>
                <a:gd name="T92" fmla="*/ 293 w 353"/>
                <a:gd name="T93" fmla="*/ 203 h 334"/>
                <a:gd name="T94" fmla="*/ 301 w 353"/>
                <a:gd name="T95" fmla="*/ 203 h 334"/>
                <a:gd name="T96" fmla="*/ 307 w 353"/>
                <a:gd name="T97" fmla="*/ 202 h 334"/>
                <a:gd name="T98" fmla="*/ 313 w 353"/>
                <a:gd name="T99" fmla="*/ 200 h 334"/>
                <a:gd name="T100" fmla="*/ 317 w 353"/>
                <a:gd name="T101" fmla="*/ 199 h 334"/>
                <a:gd name="T102" fmla="*/ 320 w 353"/>
                <a:gd name="T103" fmla="*/ 197 h 334"/>
                <a:gd name="T104" fmla="*/ 321 w 353"/>
                <a:gd name="T105" fmla="*/ 197 h 334"/>
                <a:gd name="T106" fmla="*/ 337 w 353"/>
                <a:gd name="T107" fmla="*/ 175 h 334"/>
                <a:gd name="T108" fmla="*/ 347 w 353"/>
                <a:gd name="T109" fmla="*/ 143 h 334"/>
                <a:gd name="T110" fmla="*/ 353 w 353"/>
                <a:gd name="T111" fmla="*/ 97 h 334"/>
                <a:gd name="T112" fmla="*/ 347 w 353"/>
                <a:gd name="T113" fmla="*/ 51 h 334"/>
                <a:gd name="T114" fmla="*/ 307 w 353"/>
                <a:gd name="T115" fmla="*/ 6 h 334"/>
                <a:gd name="T116" fmla="*/ 223 w 353"/>
                <a:gd name="T117" fmla="*/ 0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53" h="334">
                  <a:moveTo>
                    <a:pt x="223" y="0"/>
                  </a:moveTo>
                  <a:lnTo>
                    <a:pt x="145" y="77"/>
                  </a:lnTo>
                  <a:lnTo>
                    <a:pt x="9" y="181"/>
                  </a:lnTo>
                  <a:lnTo>
                    <a:pt x="7" y="190"/>
                  </a:lnTo>
                  <a:lnTo>
                    <a:pt x="3" y="209"/>
                  </a:lnTo>
                  <a:lnTo>
                    <a:pt x="0" y="232"/>
                  </a:lnTo>
                  <a:lnTo>
                    <a:pt x="0" y="253"/>
                  </a:lnTo>
                  <a:lnTo>
                    <a:pt x="2" y="262"/>
                  </a:lnTo>
                  <a:lnTo>
                    <a:pt x="6" y="273"/>
                  </a:lnTo>
                  <a:lnTo>
                    <a:pt x="11" y="284"/>
                  </a:lnTo>
                  <a:lnTo>
                    <a:pt x="17" y="295"/>
                  </a:lnTo>
                  <a:lnTo>
                    <a:pt x="22" y="305"/>
                  </a:lnTo>
                  <a:lnTo>
                    <a:pt x="27" y="313"/>
                  </a:lnTo>
                  <a:lnTo>
                    <a:pt x="31" y="319"/>
                  </a:lnTo>
                  <a:lnTo>
                    <a:pt x="32" y="321"/>
                  </a:lnTo>
                  <a:lnTo>
                    <a:pt x="65" y="334"/>
                  </a:lnTo>
                  <a:lnTo>
                    <a:pt x="119" y="240"/>
                  </a:lnTo>
                  <a:lnTo>
                    <a:pt x="121" y="236"/>
                  </a:lnTo>
                  <a:lnTo>
                    <a:pt x="128" y="226"/>
                  </a:lnTo>
                  <a:lnTo>
                    <a:pt x="137" y="211"/>
                  </a:lnTo>
                  <a:lnTo>
                    <a:pt x="148" y="195"/>
                  </a:lnTo>
                  <a:lnTo>
                    <a:pt x="160" y="179"/>
                  </a:lnTo>
                  <a:lnTo>
                    <a:pt x="171" y="166"/>
                  </a:lnTo>
                  <a:lnTo>
                    <a:pt x="179" y="158"/>
                  </a:lnTo>
                  <a:lnTo>
                    <a:pt x="184" y="155"/>
                  </a:lnTo>
                  <a:lnTo>
                    <a:pt x="188" y="159"/>
                  </a:lnTo>
                  <a:lnTo>
                    <a:pt x="192" y="161"/>
                  </a:lnTo>
                  <a:lnTo>
                    <a:pt x="195" y="164"/>
                  </a:lnTo>
                  <a:lnTo>
                    <a:pt x="199" y="168"/>
                  </a:lnTo>
                  <a:lnTo>
                    <a:pt x="204" y="171"/>
                  </a:lnTo>
                  <a:lnTo>
                    <a:pt x="208" y="174"/>
                  </a:lnTo>
                  <a:lnTo>
                    <a:pt x="212" y="176"/>
                  </a:lnTo>
                  <a:lnTo>
                    <a:pt x="217" y="178"/>
                  </a:lnTo>
                  <a:lnTo>
                    <a:pt x="222" y="179"/>
                  </a:lnTo>
                  <a:lnTo>
                    <a:pt x="229" y="178"/>
                  </a:lnTo>
                  <a:lnTo>
                    <a:pt x="237" y="177"/>
                  </a:lnTo>
                  <a:lnTo>
                    <a:pt x="244" y="176"/>
                  </a:lnTo>
                  <a:lnTo>
                    <a:pt x="252" y="175"/>
                  </a:lnTo>
                  <a:lnTo>
                    <a:pt x="257" y="173"/>
                  </a:lnTo>
                  <a:lnTo>
                    <a:pt x="261" y="171"/>
                  </a:lnTo>
                  <a:lnTo>
                    <a:pt x="262" y="171"/>
                  </a:lnTo>
                  <a:lnTo>
                    <a:pt x="262" y="175"/>
                  </a:lnTo>
                  <a:lnTo>
                    <a:pt x="264" y="182"/>
                  </a:lnTo>
                  <a:lnTo>
                    <a:pt x="268" y="192"/>
                  </a:lnTo>
                  <a:lnTo>
                    <a:pt x="278" y="200"/>
                  </a:lnTo>
                  <a:lnTo>
                    <a:pt x="286" y="202"/>
                  </a:lnTo>
                  <a:lnTo>
                    <a:pt x="293" y="203"/>
                  </a:lnTo>
                  <a:lnTo>
                    <a:pt x="301" y="203"/>
                  </a:lnTo>
                  <a:lnTo>
                    <a:pt x="307" y="202"/>
                  </a:lnTo>
                  <a:lnTo>
                    <a:pt x="313" y="200"/>
                  </a:lnTo>
                  <a:lnTo>
                    <a:pt x="317" y="199"/>
                  </a:lnTo>
                  <a:lnTo>
                    <a:pt x="320" y="197"/>
                  </a:lnTo>
                  <a:lnTo>
                    <a:pt x="321" y="197"/>
                  </a:lnTo>
                  <a:lnTo>
                    <a:pt x="337" y="175"/>
                  </a:lnTo>
                  <a:lnTo>
                    <a:pt x="347" y="143"/>
                  </a:lnTo>
                  <a:lnTo>
                    <a:pt x="353" y="97"/>
                  </a:lnTo>
                  <a:lnTo>
                    <a:pt x="347" y="51"/>
                  </a:lnTo>
                  <a:lnTo>
                    <a:pt x="307" y="6"/>
                  </a:lnTo>
                  <a:lnTo>
                    <a:pt x="223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타이포_도담체 M" panose="02020503020101020101" pitchFamily="18" charset="-127"/>
                <a:ea typeface="타이포_도담체 M" panose="02020503020101020101" pitchFamily="18" charset="-127"/>
              </a:endParaRPr>
            </a:p>
          </p:txBody>
        </p:sp>
        <p:sp>
          <p:nvSpPr>
            <p:cNvPr id="31" name="Freeform 9"/>
            <p:cNvSpPr>
              <a:spLocks/>
            </p:cNvSpPr>
            <p:nvPr/>
          </p:nvSpPr>
          <p:spPr bwMode="auto">
            <a:xfrm>
              <a:off x="8874038" y="3534128"/>
              <a:ext cx="434318" cy="891582"/>
            </a:xfrm>
            <a:custGeom>
              <a:avLst/>
              <a:gdLst>
                <a:gd name="T0" fmla="*/ 178 w 188"/>
                <a:gd name="T1" fmla="*/ 334 h 391"/>
                <a:gd name="T2" fmla="*/ 175 w 188"/>
                <a:gd name="T3" fmla="*/ 218 h 391"/>
                <a:gd name="T4" fmla="*/ 130 w 188"/>
                <a:gd name="T5" fmla="*/ 162 h 391"/>
                <a:gd name="T6" fmla="*/ 117 w 188"/>
                <a:gd name="T7" fmla="*/ 98 h 391"/>
                <a:gd name="T8" fmla="*/ 120 w 188"/>
                <a:gd name="T9" fmla="*/ 17 h 391"/>
                <a:gd name="T10" fmla="*/ 68 w 188"/>
                <a:gd name="T11" fmla="*/ 0 h 391"/>
                <a:gd name="T12" fmla="*/ 29 w 188"/>
                <a:gd name="T13" fmla="*/ 17 h 391"/>
                <a:gd name="T14" fmla="*/ 25 w 188"/>
                <a:gd name="T15" fmla="*/ 162 h 391"/>
                <a:gd name="T16" fmla="*/ 0 w 188"/>
                <a:gd name="T17" fmla="*/ 286 h 391"/>
                <a:gd name="T18" fmla="*/ 1 w 188"/>
                <a:gd name="T19" fmla="*/ 290 h 391"/>
                <a:gd name="T20" fmla="*/ 5 w 188"/>
                <a:gd name="T21" fmla="*/ 300 h 391"/>
                <a:gd name="T22" fmla="*/ 10 w 188"/>
                <a:gd name="T23" fmla="*/ 315 h 391"/>
                <a:gd name="T24" fmla="*/ 18 w 188"/>
                <a:gd name="T25" fmla="*/ 331 h 391"/>
                <a:gd name="T26" fmla="*/ 25 w 188"/>
                <a:gd name="T27" fmla="*/ 348 h 391"/>
                <a:gd name="T28" fmla="*/ 33 w 188"/>
                <a:gd name="T29" fmla="*/ 363 h 391"/>
                <a:gd name="T30" fmla="*/ 40 w 188"/>
                <a:gd name="T31" fmla="*/ 372 h 391"/>
                <a:gd name="T32" fmla="*/ 45 w 188"/>
                <a:gd name="T33" fmla="*/ 377 h 391"/>
                <a:gd name="T34" fmla="*/ 50 w 188"/>
                <a:gd name="T35" fmla="*/ 377 h 391"/>
                <a:gd name="T36" fmla="*/ 55 w 188"/>
                <a:gd name="T37" fmla="*/ 377 h 391"/>
                <a:gd name="T38" fmla="*/ 59 w 188"/>
                <a:gd name="T39" fmla="*/ 377 h 391"/>
                <a:gd name="T40" fmla="*/ 64 w 188"/>
                <a:gd name="T41" fmla="*/ 377 h 391"/>
                <a:gd name="T42" fmla="*/ 67 w 188"/>
                <a:gd name="T43" fmla="*/ 377 h 391"/>
                <a:gd name="T44" fmla="*/ 71 w 188"/>
                <a:gd name="T45" fmla="*/ 378 h 391"/>
                <a:gd name="T46" fmla="*/ 76 w 188"/>
                <a:gd name="T47" fmla="*/ 380 h 391"/>
                <a:gd name="T48" fmla="*/ 81 w 188"/>
                <a:gd name="T49" fmla="*/ 383 h 391"/>
                <a:gd name="T50" fmla="*/ 86 w 188"/>
                <a:gd name="T51" fmla="*/ 386 h 391"/>
                <a:gd name="T52" fmla="*/ 90 w 188"/>
                <a:gd name="T53" fmla="*/ 387 h 391"/>
                <a:gd name="T54" fmla="*/ 96 w 188"/>
                <a:gd name="T55" fmla="*/ 388 h 391"/>
                <a:gd name="T56" fmla="*/ 100 w 188"/>
                <a:gd name="T57" fmla="*/ 388 h 391"/>
                <a:gd name="T58" fmla="*/ 105 w 188"/>
                <a:gd name="T59" fmla="*/ 388 h 391"/>
                <a:gd name="T60" fmla="*/ 110 w 188"/>
                <a:gd name="T61" fmla="*/ 388 h 391"/>
                <a:gd name="T62" fmla="*/ 115 w 188"/>
                <a:gd name="T63" fmla="*/ 388 h 391"/>
                <a:gd name="T64" fmla="*/ 120 w 188"/>
                <a:gd name="T65" fmla="*/ 390 h 391"/>
                <a:gd name="T66" fmla="*/ 126 w 188"/>
                <a:gd name="T67" fmla="*/ 391 h 391"/>
                <a:gd name="T68" fmla="*/ 131 w 188"/>
                <a:gd name="T69" fmla="*/ 390 h 391"/>
                <a:gd name="T70" fmla="*/ 136 w 188"/>
                <a:gd name="T71" fmla="*/ 388 h 391"/>
                <a:gd name="T72" fmla="*/ 143 w 188"/>
                <a:gd name="T73" fmla="*/ 387 h 391"/>
                <a:gd name="T74" fmla="*/ 149 w 188"/>
                <a:gd name="T75" fmla="*/ 386 h 391"/>
                <a:gd name="T76" fmla="*/ 154 w 188"/>
                <a:gd name="T77" fmla="*/ 384 h 391"/>
                <a:gd name="T78" fmla="*/ 160 w 188"/>
                <a:gd name="T79" fmla="*/ 383 h 391"/>
                <a:gd name="T80" fmla="*/ 165 w 188"/>
                <a:gd name="T81" fmla="*/ 383 h 391"/>
                <a:gd name="T82" fmla="*/ 174 w 188"/>
                <a:gd name="T83" fmla="*/ 381 h 391"/>
                <a:gd name="T84" fmla="*/ 181 w 188"/>
                <a:gd name="T85" fmla="*/ 375 h 391"/>
                <a:gd name="T86" fmla="*/ 185 w 188"/>
                <a:gd name="T87" fmla="*/ 369 h 391"/>
                <a:gd name="T88" fmla="*/ 188 w 188"/>
                <a:gd name="T89" fmla="*/ 367 h 391"/>
                <a:gd name="T90" fmla="*/ 178 w 188"/>
                <a:gd name="T91" fmla="*/ 334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88" h="391">
                  <a:moveTo>
                    <a:pt x="178" y="334"/>
                  </a:moveTo>
                  <a:lnTo>
                    <a:pt x="175" y="218"/>
                  </a:lnTo>
                  <a:lnTo>
                    <a:pt x="130" y="162"/>
                  </a:lnTo>
                  <a:lnTo>
                    <a:pt x="117" y="98"/>
                  </a:lnTo>
                  <a:lnTo>
                    <a:pt x="120" y="17"/>
                  </a:lnTo>
                  <a:lnTo>
                    <a:pt x="68" y="0"/>
                  </a:lnTo>
                  <a:lnTo>
                    <a:pt x="29" y="17"/>
                  </a:lnTo>
                  <a:lnTo>
                    <a:pt x="25" y="162"/>
                  </a:lnTo>
                  <a:lnTo>
                    <a:pt x="0" y="286"/>
                  </a:lnTo>
                  <a:lnTo>
                    <a:pt x="1" y="290"/>
                  </a:lnTo>
                  <a:lnTo>
                    <a:pt x="5" y="300"/>
                  </a:lnTo>
                  <a:lnTo>
                    <a:pt x="10" y="315"/>
                  </a:lnTo>
                  <a:lnTo>
                    <a:pt x="18" y="331"/>
                  </a:lnTo>
                  <a:lnTo>
                    <a:pt x="25" y="348"/>
                  </a:lnTo>
                  <a:lnTo>
                    <a:pt x="33" y="363"/>
                  </a:lnTo>
                  <a:lnTo>
                    <a:pt x="40" y="372"/>
                  </a:lnTo>
                  <a:lnTo>
                    <a:pt x="45" y="377"/>
                  </a:lnTo>
                  <a:lnTo>
                    <a:pt x="50" y="377"/>
                  </a:lnTo>
                  <a:lnTo>
                    <a:pt x="55" y="377"/>
                  </a:lnTo>
                  <a:lnTo>
                    <a:pt x="59" y="377"/>
                  </a:lnTo>
                  <a:lnTo>
                    <a:pt x="64" y="377"/>
                  </a:lnTo>
                  <a:lnTo>
                    <a:pt x="67" y="377"/>
                  </a:lnTo>
                  <a:lnTo>
                    <a:pt x="71" y="378"/>
                  </a:lnTo>
                  <a:lnTo>
                    <a:pt x="76" y="380"/>
                  </a:lnTo>
                  <a:lnTo>
                    <a:pt x="81" y="383"/>
                  </a:lnTo>
                  <a:lnTo>
                    <a:pt x="86" y="386"/>
                  </a:lnTo>
                  <a:lnTo>
                    <a:pt x="90" y="387"/>
                  </a:lnTo>
                  <a:lnTo>
                    <a:pt x="96" y="388"/>
                  </a:lnTo>
                  <a:lnTo>
                    <a:pt x="100" y="388"/>
                  </a:lnTo>
                  <a:lnTo>
                    <a:pt x="105" y="388"/>
                  </a:lnTo>
                  <a:lnTo>
                    <a:pt x="110" y="388"/>
                  </a:lnTo>
                  <a:lnTo>
                    <a:pt x="115" y="388"/>
                  </a:lnTo>
                  <a:lnTo>
                    <a:pt x="120" y="390"/>
                  </a:lnTo>
                  <a:lnTo>
                    <a:pt x="126" y="391"/>
                  </a:lnTo>
                  <a:lnTo>
                    <a:pt x="131" y="390"/>
                  </a:lnTo>
                  <a:lnTo>
                    <a:pt x="136" y="388"/>
                  </a:lnTo>
                  <a:lnTo>
                    <a:pt x="143" y="387"/>
                  </a:lnTo>
                  <a:lnTo>
                    <a:pt x="149" y="386"/>
                  </a:lnTo>
                  <a:lnTo>
                    <a:pt x="154" y="384"/>
                  </a:lnTo>
                  <a:lnTo>
                    <a:pt x="160" y="383"/>
                  </a:lnTo>
                  <a:lnTo>
                    <a:pt x="165" y="383"/>
                  </a:lnTo>
                  <a:lnTo>
                    <a:pt x="174" y="381"/>
                  </a:lnTo>
                  <a:lnTo>
                    <a:pt x="181" y="375"/>
                  </a:lnTo>
                  <a:lnTo>
                    <a:pt x="185" y="369"/>
                  </a:lnTo>
                  <a:lnTo>
                    <a:pt x="188" y="367"/>
                  </a:lnTo>
                  <a:lnTo>
                    <a:pt x="178" y="334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타이포_도담체 M" panose="02020503020101020101" pitchFamily="18" charset="-127"/>
                <a:ea typeface="타이포_도담체 M" panose="02020503020101020101" pitchFamily="18" charset="-127"/>
              </a:endParaRPr>
            </a:p>
          </p:txBody>
        </p:sp>
        <p:sp>
          <p:nvSpPr>
            <p:cNvPr id="32" name="Freeform 10"/>
            <p:cNvSpPr>
              <a:spLocks/>
            </p:cNvSpPr>
            <p:nvPr/>
          </p:nvSpPr>
          <p:spPr bwMode="auto">
            <a:xfrm>
              <a:off x="8169425" y="387366"/>
              <a:ext cx="949495" cy="864219"/>
            </a:xfrm>
            <a:custGeom>
              <a:avLst/>
              <a:gdLst>
                <a:gd name="T0" fmla="*/ 209 w 411"/>
                <a:gd name="T1" fmla="*/ 41 h 379"/>
                <a:gd name="T2" fmla="*/ 147 w 411"/>
                <a:gd name="T3" fmla="*/ 5 h 379"/>
                <a:gd name="T4" fmla="*/ 59 w 411"/>
                <a:gd name="T5" fmla="*/ 0 h 379"/>
                <a:gd name="T6" fmla="*/ 57 w 411"/>
                <a:gd name="T7" fmla="*/ 1 h 379"/>
                <a:gd name="T8" fmla="*/ 51 w 411"/>
                <a:gd name="T9" fmla="*/ 3 h 379"/>
                <a:gd name="T10" fmla="*/ 44 w 411"/>
                <a:gd name="T11" fmla="*/ 7 h 379"/>
                <a:gd name="T12" fmla="*/ 35 w 411"/>
                <a:gd name="T13" fmla="*/ 12 h 379"/>
                <a:gd name="T14" fmla="*/ 27 w 411"/>
                <a:gd name="T15" fmla="*/ 17 h 379"/>
                <a:gd name="T16" fmla="*/ 18 w 411"/>
                <a:gd name="T17" fmla="*/ 22 h 379"/>
                <a:gd name="T18" fmla="*/ 12 w 411"/>
                <a:gd name="T19" fmla="*/ 27 h 379"/>
                <a:gd name="T20" fmla="*/ 8 w 411"/>
                <a:gd name="T21" fmla="*/ 31 h 379"/>
                <a:gd name="T22" fmla="*/ 3 w 411"/>
                <a:gd name="T23" fmla="*/ 42 h 379"/>
                <a:gd name="T24" fmla="*/ 1 w 411"/>
                <a:gd name="T25" fmla="*/ 54 h 379"/>
                <a:gd name="T26" fmla="*/ 0 w 411"/>
                <a:gd name="T27" fmla="*/ 66 h 379"/>
                <a:gd name="T28" fmla="*/ 0 w 411"/>
                <a:gd name="T29" fmla="*/ 75 h 379"/>
                <a:gd name="T30" fmla="*/ 2 w 411"/>
                <a:gd name="T31" fmla="*/ 85 h 379"/>
                <a:gd name="T32" fmla="*/ 5 w 411"/>
                <a:gd name="T33" fmla="*/ 100 h 379"/>
                <a:gd name="T34" fmla="*/ 9 w 411"/>
                <a:gd name="T35" fmla="*/ 113 h 379"/>
                <a:gd name="T36" fmla="*/ 10 w 411"/>
                <a:gd name="T37" fmla="*/ 120 h 379"/>
                <a:gd name="T38" fmla="*/ 225 w 411"/>
                <a:gd name="T39" fmla="*/ 373 h 379"/>
                <a:gd name="T40" fmla="*/ 228 w 411"/>
                <a:gd name="T41" fmla="*/ 373 h 379"/>
                <a:gd name="T42" fmla="*/ 233 w 411"/>
                <a:gd name="T43" fmla="*/ 374 h 379"/>
                <a:gd name="T44" fmla="*/ 241 w 411"/>
                <a:gd name="T45" fmla="*/ 375 h 379"/>
                <a:gd name="T46" fmla="*/ 251 w 411"/>
                <a:gd name="T47" fmla="*/ 376 h 379"/>
                <a:gd name="T48" fmla="*/ 261 w 411"/>
                <a:gd name="T49" fmla="*/ 378 h 379"/>
                <a:gd name="T50" fmla="*/ 270 w 411"/>
                <a:gd name="T51" fmla="*/ 378 h 379"/>
                <a:gd name="T52" fmla="*/ 278 w 411"/>
                <a:gd name="T53" fmla="*/ 379 h 379"/>
                <a:gd name="T54" fmla="*/ 283 w 411"/>
                <a:gd name="T55" fmla="*/ 379 h 379"/>
                <a:gd name="T56" fmla="*/ 287 w 411"/>
                <a:gd name="T57" fmla="*/ 378 h 379"/>
                <a:gd name="T58" fmla="*/ 294 w 411"/>
                <a:gd name="T59" fmla="*/ 375 h 379"/>
                <a:gd name="T60" fmla="*/ 300 w 411"/>
                <a:gd name="T61" fmla="*/ 371 h 379"/>
                <a:gd name="T62" fmla="*/ 308 w 411"/>
                <a:gd name="T63" fmla="*/ 366 h 379"/>
                <a:gd name="T64" fmla="*/ 314 w 411"/>
                <a:gd name="T65" fmla="*/ 362 h 379"/>
                <a:gd name="T66" fmla="*/ 319 w 411"/>
                <a:gd name="T67" fmla="*/ 358 h 379"/>
                <a:gd name="T68" fmla="*/ 324 w 411"/>
                <a:gd name="T69" fmla="*/ 355 h 379"/>
                <a:gd name="T70" fmla="*/ 325 w 411"/>
                <a:gd name="T71" fmla="*/ 353 h 379"/>
                <a:gd name="T72" fmla="*/ 350 w 411"/>
                <a:gd name="T73" fmla="*/ 285 h 379"/>
                <a:gd name="T74" fmla="*/ 375 w 411"/>
                <a:gd name="T75" fmla="*/ 255 h 379"/>
                <a:gd name="T76" fmla="*/ 411 w 411"/>
                <a:gd name="T77" fmla="*/ 210 h 379"/>
                <a:gd name="T78" fmla="*/ 410 w 411"/>
                <a:gd name="T79" fmla="*/ 179 h 379"/>
                <a:gd name="T80" fmla="*/ 390 w 411"/>
                <a:gd name="T81" fmla="*/ 149 h 379"/>
                <a:gd name="T82" fmla="*/ 366 w 411"/>
                <a:gd name="T83" fmla="*/ 122 h 379"/>
                <a:gd name="T84" fmla="*/ 377 w 411"/>
                <a:gd name="T85" fmla="*/ 88 h 379"/>
                <a:gd name="T86" fmla="*/ 346 w 411"/>
                <a:gd name="T87" fmla="*/ 50 h 379"/>
                <a:gd name="T88" fmla="*/ 322 w 411"/>
                <a:gd name="T89" fmla="*/ 37 h 379"/>
                <a:gd name="T90" fmla="*/ 299 w 411"/>
                <a:gd name="T91" fmla="*/ 13 h 379"/>
                <a:gd name="T92" fmla="*/ 298 w 411"/>
                <a:gd name="T93" fmla="*/ 12 h 379"/>
                <a:gd name="T94" fmla="*/ 295 w 411"/>
                <a:gd name="T95" fmla="*/ 11 h 379"/>
                <a:gd name="T96" fmla="*/ 291 w 411"/>
                <a:gd name="T97" fmla="*/ 7 h 379"/>
                <a:gd name="T98" fmla="*/ 285 w 411"/>
                <a:gd name="T99" fmla="*/ 5 h 379"/>
                <a:gd name="T100" fmla="*/ 280 w 411"/>
                <a:gd name="T101" fmla="*/ 2 h 379"/>
                <a:gd name="T102" fmla="*/ 274 w 411"/>
                <a:gd name="T103" fmla="*/ 1 h 379"/>
                <a:gd name="T104" fmla="*/ 268 w 411"/>
                <a:gd name="T105" fmla="*/ 0 h 379"/>
                <a:gd name="T106" fmla="*/ 263 w 411"/>
                <a:gd name="T107" fmla="*/ 0 h 379"/>
                <a:gd name="T108" fmla="*/ 254 w 411"/>
                <a:gd name="T109" fmla="*/ 5 h 379"/>
                <a:gd name="T110" fmla="*/ 247 w 411"/>
                <a:gd name="T111" fmla="*/ 14 h 379"/>
                <a:gd name="T112" fmla="*/ 241 w 411"/>
                <a:gd name="T113" fmla="*/ 21 h 379"/>
                <a:gd name="T114" fmla="*/ 239 w 411"/>
                <a:gd name="T115" fmla="*/ 25 h 379"/>
                <a:gd name="T116" fmla="*/ 221 w 411"/>
                <a:gd name="T117" fmla="*/ 49 h 379"/>
                <a:gd name="T118" fmla="*/ 209 w 411"/>
                <a:gd name="T119" fmla="*/ 41 h 3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11" h="379">
                  <a:moveTo>
                    <a:pt x="209" y="41"/>
                  </a:moveTo>
                  <a:lnTo>
                    <a:pt x="147" y="5"/>
                  </a:lnTo>
                  <a:lnTo>
                    <a:pt x="59" y="0"/>
                  </a:lnTo>
                  <a:lnTo>
                    <a:pt x="57" y="1"/>
                  </a:lnTo>
                  <a:lnTo>
                    <a:pt x="51" y="3"/>
                  </a:lnTo>
                  <a:lnTo>
                    <a:pt x="44" y="7"/>
                  </a:lnTo>
                  <a:lnTo>
                    <a:pt x="35" y="12"/>
                  </a:lnTo>
                  <a:lnTo>
                    <a:pt x="27" y="17"/>
                  </a:lnTo>
                  <a:lnTo>
                    <a:pt x="18" y="22"/>
                  </a:lnTo>
                  <a:lnTo>
                    <a:pt x="12" y="27"/>
                  </a:lnTo>
                  <a:lnTo>
                    <a:pt x="8" y="31"/>
                  </a:lnTo>
                  <a:lnTo>
                    <a:pt x="3" y="42"/>
                  </a:lnTo>
                  <a:lnTo>
                    <a:pt x="1" y="54"/>
                  </a:lnTo>
                  <a:lnTo>
                    <a:pt x="0" y="66"/>
                  </a:lnTo>
                  <a:lnTo>
                    <a:pt x="0" y="75"/>
                  </a:lnTo>
                  <a:lnTo>
                    <a:pt x="2" y="85"/>
                  </a:lnTo>
                  <a:lnTo>
                    <a:pt x="5" y="100"/>
                  </a:lnTo>
                  <a:lnTo>
                    <a:pt x="9" y="113"/>
                  </a:lnTo>
                  <a:lnTo>
                    <a:pt x="10" y="120"/>
                  </a:lnTo>
                  <a:lnTo>
                    <a:pt x="225" y="373"/>
                  </a:lnTo>
                  <a:lnTo>
                    <a:pt x="228" y="373"/>
                  </a:lnTo>
                  <a:lnTo>
                    <a:pt x="233" y="374"/>
                  </a:lnTo>
                  <a:lnTo>
                    <a:pt x="241" y="375"/>
                  </a:lnTo>
                  <a:lnTo>
                    <a:pt x="251" y="376"/>
                  </a:lnTo>
                  <a:lnTo>
                    <a:pt x="261" y="378"/>
                  </a:lnTo>
                  <a:lnTo>
                    <a:pt x="270" y="378"/>
                  </a:lnTo>
                  <a:lnTo>
                    <a:pt x="278" y="379"/>
                  </a:lnTo>
                  <a:lnTo>
                    <a:pt x="283" y="379"/>
                  </a:lnTo>
                  <a:lnTo>
                    <a:pt x="287" y="378"/>
                  </a:lnTo>
                  <a:lnTo>
                    <a:pt x="294" y="375"/>
                  </a:lnTo>
                  <a:lnTo>
                    <a:pt x="300" y="371"/>
                  </a:lnTo>
                  <a:lnTo>
                    <a:pt x="308" y="366"/>
                  </a:lnTo>
                  <a:lnTo>
                    <a:pt x="314" y="362"/>
                  </a:lnTo>
                  <a:lnTo>
                    <a:pt x="319" y="358"/>
                  </a:lnTo>
                  <a:lnTo>
                    <a:pt x="324" y="355"/>
                  </a:lnTo>
                  <a:lnTo>
                    <a:pt x="325" y="353"/>
                  </a:lnTo>
                  <a:lnTo>
                    <a:pt x="350" y="285"/>
                  </a:lnTo>
                  <a:lnTo>
                    <a:pt x="375" y="255"/>
                  </a:lnTo>
                  <a:lnTo>
                    <a:pt x="411" y="210"/>
                  </a:lnTo>
                  <a:lnTo>
                    <a:pt x="410" y="179"/>
                  </a:lnTo>
                  <a:lnTo>
                    <a:pt x="390" y="149"/>
                  </a:lnTo>
                  <a:lnTo>
                    <a:pt x="366" y="122"/>
                  </a:lnTo>
                  <a:lnTo>
                    <a:pt x="377" y="88"/>
                  </a:lnTo>
                  <a:lnTo>
                    <a:pt x="346" y="50"/>
                  </a:lnTo>
                  <a:lnTo>
                    <a:pt x="322" y="37"/>
                  </a:lnTo>
                  <a:lnTo>
                    <a:pt x="299" y="13"/>
                  </a:lnTo>
                  <a:lnTo>
                    <a:pt x="298" y="12"/>
                  </a:lnTo>
                  <a:lnTo>
                    <a:pt x="295" y="11"/>
                  </a:lnTo>
                  <a:lnTo>
                    <a:pt x="291" y="7"/>
                  </a:lnTo>
                  <a:lnTo>
                    <a:pt x="285" y="5"/>
                  </a:lnTo>
                  <a:lnTo>
                    <a:pt x="280" y="2"/>
                  </a:lnTo>
                  <a:lnTo>
                    <a:pt x="274" y="1"/>
                  </a:lnTo>
                  <a:lnTo>
                    <a:pt x="268" y="0"/>
                  </a:lnTo>
                  <a:lnTo>
                    <a:pt x="263" y="0"/>
                  </a:lnTo>
                  <a:lnTo>
                    <a:pt x="254" y="5"/>
                  </a:lnTo>
                  <a:lnTo>
                    <a:pt x="247" y="14"/>
                  </a:lnTo>
                  <a:lnTo>
                    <a:pt x="241" y="21"/>
                  </a:lnTo>
                  <a:lnTo>
                    <a:pt x="239" y="25"/>
                  </a:lnTo>
                  <a:lnTo>
                    <a:pt x="221" y="49"/>
                  </a:lnTo>
                  <a:lnTo>
                    <a:pt x="209" y="4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타이포_도담체 M" panose="02020503020101020101" pitchFamily="18" charset="-127"/>
                <a:ea typeface="타이포_도담체 M" panose="02020503020101020101" pitchFamily="18" charset="-127"/>
              </a:endParaRPr>
            </a:p>
          </p:txBody>
        </p:sp>
        <p:sp>
          <p:nvSpPr>
            <p:cNvPr id="33" name="Freeform 11"/>
            <p:cNvSpPr>
              <a:spLocks/>
            </p:cNvSpPr>
            <p:nvPr/>
          </p:nvSpPr>
          <p:spPr bwMode="auto">
            <a:xfrm>
              <a:off x="7917614" y="597150"/>
              <a:ext cx="898670" cy="1014716"/>
            </a:xfrm>
            <a:custGeom>
              <a:avLst/>
              <a:gdLst>
                <a:gd name="T0" fmla="*/ 160 w 389"/>
                <a:gd name="T1" fmla="*/ 0 h 445"/>
                <a:gd name="T2" fmla="*/ 88 w 389"/>
                <a:gd name="T3" fmla="*/ 32 h 445"/>
                <a:gd name="T4" fmla="*/ 84 w 389"/>
                <a:gd name="T5" fmla="*/ 35 h 445"/>
                <a:gd name="T6" fmla="*/ 77 w 389"/>
                <a:gd name="T7" fmla="*/ 43 h 445"/>
                <a:gd name="T8" fmla="*/ 66 w 389"/>
                <a:gd name="T9" fmla="*/ 54 h 445"/>
                <a:gd name="T10" fmla="*/ 55 w 389"/>
                <a:gd name="T11" fmla="*/ 68 h 445"/>
                <a:gd name="T12" fmla="*/ 42 w 389"/>
                <a:gd name="T13" fmla="*/ 82 h 445"/>
                <a:gd name="T14" fmla="*/ 31 w 389"/>
                <a:gd name="T15" fmla="*/ 95 h 445"/>
                <a:gd name="T16" fmla="*/ 23 w 389"/>
                <a:gd name="T17" fmla="*/ 106 h 445"/>
                <a:gd name="T18" fmla="*/ 19 w 389"/>
                <a:gd name="T19" fmla="*/ 112 h 445"/>
                <a:gd name="T20" fmla="*/ 16 w 389"/>
                <a:gd name="T21" fmla="*/ 130 h 445"/>
                <a:gd name="T22" fmla="*/ 10 w 389"/>
                <a:gd name="T23" fmla="*/ 160 h 445"/>
                <a:gd name="T24" fmla="*/ 3 w 389"/>
                <a:gd name="T25" fmla="*/ 189 h 445"/>
                <a:gd name="T26" fmla="*/ 0 w 389"/>
                <a:gd name="T27" fmla="*/ 202 h 445"/>
                <a:gd name="T28" fmla="*/ 1 w 389"/>
                <a:gd name="T29" fmla="*/ 205 h 445"/>
                <a:gd name="T30" fmla="*/ 5 w 389"/>
                <a:gd name="T31" fmla="*/ 214 h 445"/>
                <a:gd name="T32" fmla="*/ 11 w 389"/>
                <a:gd name="T33" fmla="*/ 228 h 445"/>
                <a:gd name="T34" fmla="*/ 17 w 389"/>
                <a:gd name="T35" fmla="*/ 243 h 445"/>
                <a:gd name="T36" fmla="*/ 23 w 389"/>
                <a:gd name="T37" fmla="*/ 259 h 445"/>
                <a:gd name="T38" fmla="*/ 28 w 389"/>
                <a:gd name="T39" fmla="*/ 273 h 445"/>
                <a:gd name="T40" fmla="*/ 32 w 389"/>
                <a:gd name="T41" fmla="*/ 285 h 445"/>
                <a:gd name="T42" fmla="*/ 33 w 389"/>
                <a:gd name="T43" fmla="*/ 290 h 445"/>
                <a:gd name="T44" fmla="*/ 35 w 389"/>
                <a:gd name="T45" fmla="*/ 293 h 445"/>
                <a:gd name="T46" fmla="*/ 40 w 389"/>
                <a:gd name="T47" fmla="*/ 299 h 445"/>
                <a:gd name="T48" fmla="*/ 46 w 389"/>
                <a:gd name="T49" fmla="*/ 305 h 445"/>
                <a:gd name="T50" fmla="*/ 53 w 389"/>
                <a:gd name="T51" fmla="*/ 312 h 445"/>
                <a:gd name="T52" fmla="*/ 61 w 389"/>
                <a:gd name="T53" fmla="*/ 317 h 445"/>
                <a:gd name="T54" fmla="*/ 67 w 389"/>
                <a:gd name="T55" fmla="*/ 322 h 445"/>
                <a:gd name="T56" fmla="*/ 72 w 389"/>
                <a:gd name="T57" fmla="*/ 326 h 445"/>
                <a:gd name="T58" fmla="*/ 74 w 389"/>
                <a:gd name="T59" fmla="*/ 327 h 445"/>
                <a:gd name="T60" fmla="*/ 124 w 389"/>
                <a:gd name="T61" fmla="*/ 342 h 445"/>
                <a:gd name="T62" fmla="*/ 146 w 389"/>
                <a:gd name="T63" fmla="*/ 345 h 445"/>
                <a:gd name="T64" fmla="*/ 159 w 389"/>
                <a:gd name="T65" fmla="*/ 376 h 445"/>
                <a:gd name="T66" fmla="*/ 162 w 389"/>
                <a:gd name="T67" fmla="*/ 445 h 445"/>
                <a:gd name="T68" fmla="*/ 272 w 389"/>
                <a:gd name="T69" fmla="*/ 437 h 445"/>
                <a:gd name="T70" fmla="*/ 275 w 389"/>
                <a:gd name="T71" fmla="*/ 436 h 445"/>
                <a:gd name="T72" fmla="*/ 279 w 389"/>
                <a:gd name="T73" fmla="*/ 433 h 445"/>
                <a:gd name="T74" fmla="*/ 285 w 389"/>
                <a:gd name="T75" fmla="*/ 430 h 445"/>
                <a:gd name="T76" fmla="*/ 293 w 389"/>
                <a:gd name="T77" fmla="*/ 427 h 445"/>
                <a:gd name="T78" fmla="*/ 300 w 389"/>
                <a:gd name="T79" fmla="*/ 424 h 445"/>
                <a:gd name="T80" fmla="*/ 308 w 389"/>
                <a:gd name="T81" fmla="*/ 419 h 445"/>
                <a:gd name="T82" fmla="*/ 315 w 389"/>
                <a:gd name="T83" fmla="*/ 417 h 445"/>
                <a:gd name="T84" fmla="*/ 320 w 389"/>
                <a:gd name="T85" fmla="*/ 415 h 445"/>
                <a:gd name="T86" fmla="*/ 328 w 389"/>
                <a:gd name="T87" fmla="*/ 410 h 445"/>
                <a:gd name="T88" fmla="*/ 338 w 389"/>
                <a:gd name="T89" fmla="*/ 402 h 445"/>
                <a:gd name="T90" fmla="*/ 346 w 389"/>
                <a:gd name="T91" fmla="*/ 395 h 445"/>
                <a:gd name="T92" fmla="*/ 349 w 389"/>
                <a:gd name="T93" fmla="*/ 392 h 445"/>
                <a:gd name="T94" fmla="*/ 332 w 389"/>
                <a:gd name="T95" fmla="*/ 323 h 445"/>
                <a:gd name="T96" fmla="*/ 331 w 389"/>
                <a:gd name="T97" fmla="*/ 252 h 445"/>
                <a:gd name="T98" fmla="*/ 354 w 389"/>
                <a:gd name="T99" fmla="*/ 237 h 445"/>
                <a:gd name="T100" fmla="*/ 389 w 389"/>
                <a:gd name="T101" fmla="*/ 211 h 445"/>
                <a:gd name="T102" fmla="*/ 387 w 389"/>
                <a:gd name="T103" fmla="*/ 175 h 445"/>
                <a:gd name="T104" fmla="*/ 364 w 389"/>
                <a:gd name="T105" fmla="*/ 159 h 445"/>
                <a:gd name="T106" fmla="*/ 322 w 389"/>
                <a:gd name="T107" fmla="*/ 153 h 445"/>
                <a:gd name="T108" fmla="*/ 312 w 389"/>
                <a:gd name="T109" fmla="*/ 102 h 445"/>
                <a:gd name="T110" fmla="*/ 297 w 389"/>
                <a:gd name="T111" fmla="*/ 55 h 445"/>
                <a:gd name="T112" fmla="*/ 313 w 389"/>
                <a:gd name="T113" fmla="*/ 28 h 445"/>
                <a:gd name="T114" fmla="*/ 250 w 389"/>
                <a:gd name="T115" fmla="*/ 31 h 445"/>
                <a:gd name="T116" fmla="*/ 199 w 389"/>
                <a:gd name="T117" fmla="*/ 7 h 445"/>
                <a:gd name="T118" fmla="*/ 160 w 389"/>
                <a:gd name="T119" fmla="*/ 0 h 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89" h="445">
                  <a:moveTo>
                    <a:pt x="160" y="0"/>
                  </a:moveTo>
                  <a:lnTo>
                    <a:pt x="88" y="32"/>
                  </a:lnTo>
                  <a:lnTo>
                    <a:pt x="84" y="35"/>
                  </a:lnTo>
                  <a:lnTo>
                    <a:pt x="77" y="43"/>
                  </a:lnTo>
                  <a:lnTo>
                    <a:pt x="66" y="54"/>
                  </a:lnTo>
                  <a:lnTo>
                    <a:pt x="55" y="68"/>
                  </a:lnTo>
                  <a:lnTo>
                    <a:pt x="42" y="82"/>
                  </a:lnTo>
                  <a:lnTo>
                    <a:pt x="31" y="95"/>
                  </a:lnTo>
                  <a:lnTo>
                    <a:pt x="23" y="106"/>
                  </a:lnTo>
                  <a:lnTo>
                    <a:pt x="19" y="112"/>
                  </a:lnTo>
                  <a:lnTo>
                    <a:pt x="16" y="130"/>
                  </a:lnTo>
                  <a:lnTo>
                    <a:pt x="10" y="160"/>
                  </a:lnTo>
                  <a:lnTo>
                    <a:pt x="3" y="189"/>
                  </a:lnTo>
                  <a:lnTo>
                    <a:pt x="0" y="202"/>
                  </a:lnTo>
                  <a:lnTo>
                    <a:pt x="1" y="205"/>
                  </a:lnTo>
                  <a:lnTo>
                    <a:pt x="5" y="214"/>
                  </a:lnTo>
                  <a:lnTo>
                    <a:pt x="11" y="228"/>
                  </a:lnTo>
                  <a:lnTo>
                    <a:pt x="17" y="243"/>
                  </a:lnTo>
                  <a:lnTo>
                    <a:pt x="23" y="259"/>
                  </a:lnTo>
                  <a:lnTo>
                    <a:pt x="28" y="273"/>
                  </a:lnTo>
                  <a:lnTo>
                    <a:pt x="32" y="285"/>
                  </a:lnTo>
                  <a:lnTo>
                    <a:pt x="33" y="290"/>
                  </a:lnTo>
                  <a:lnTo>
                    <a:pt x="35" y="293"/>
                  </a:lnTo>
                  <a:lnTo>
                    <a:pt x="40" y="299"/>
                  </a:lnTo>
                  <a:lnTo>
                    <a:pt x="46" y="305"/>
                  </a:lnTo>
                  <a:lnTo>
                    <a:pt x="53" y="312"/>
                  </a:lnTo>
                  <a:lnTo>
                    <a:pt x="61" y="317"/>
                  </a:lnTo>
                  <a:lnTo>
                    <a:pt x="67" y="322"/>
                  </a:lnTo>
                  <a:lnTo>
                    <a:pt x="72" y="326"/>
                  </a:lnTo>
                  <a:lnTo>
                    <a:pt x="74" y="327"/>
                  </a:lnTo>
                  <a:lnTo>
                    <a:pt x="124" y="342"/>
                  </a:lnTo>
                  <a:lnTo>
                    <a:pt x="146" y="345"/>
                  </a:lnTo>
                  <a:lnTo>
                    <a:pt x="159" y="376"/>
                  </a:lnTo>
                  <a:lnTo>
                    <a:pt x="162" y="445"/>
                  </a:lnTo>
                  <a:lnTo>
                    <a:pt x="272" y="437"/>
                  </a:lnTo>
                  <a:lnTo>
                    <a:pt x="275" y="436"/>
                  </a:lnTo>
                  <a:lnTo>
                    <a:pt x="279" y="433"/>
                  </a:lnTo>
                  <a:lnTo>
                    <a:pt x="285" y="430"/>
                  </a:lnTo>
                  <a:lnTo>
                    <a:pt x="293" y="427"/>
                  </a:lnTo>
                  <a:lnTo>
                    <a:pt x="300" y="424"/>
                  </a:lnTo>
                  <a:lnTo>
                    <a:pt x="308" y="419"/>
                  </a:lnTo>
                  <a:lnTo>
                    <a:pt x="315" y="417"/>
                  </a:lnTo>
                  <a:lnTo>
                    <a:pt x="320" y="415"/>
                  </a:lnTo>
                  <a:lnTo>
                    <a:pt x="328" y="410"/>
                  </a:lnTo>
                  <a:lnTo>
                    <a:pt x="338" y="402"/>
                  </a:lnTo>
                  <a:lnTo>
                    <a:pt x="346" y="395"/>
                  </a:lnTo>
                  <a:lnTo>
                    <a:pt x="349" y="392"/>
                  </a:lnTo>
                  <a:lnTo>
                    <a:pt x="332" y="323"/>
                  </a:lnTo>
                  <a:lnTo>
                    <a:pt x="331" y="252"/>
                  </a:lnTo>
                  <a:lnTo>
                    <a:pt x="354" y="237"/>
                  </a:lnTo>
                  <a:lnTo>
                    <a:pt x="389" y="211"/>
                  </a:lnTo>
                  <a:lnTo>
                    <a:pt x="387" y="175"/>
                  </a:lnTo>
                  <a:lnTo>
                    <a:pt x="364" y="159"/>
                  </a:lnTo>
                  <a:lnTo>
                    <a:pt x="322" y="153"/>
                  </a:lnTo>
                  <a:lnTo>
                    <a:pt x="312" y="102"/>
                  </a:lnTo>
                  <a:lnTo>
                    <a:pt x="297" y="55"/>
                  </a:lnTo>
                  <a:lnTo>
                    <a:pt x="313" y="28"/>
                  </a:lnTo>
                  <a:lnTo>
                    <a:pt x="250" y="31"/>
                  </a:lnTo>
                  <a:lnTo>
                    <a:pt x="199" y="7"/>
                  </a:lnTo>
                  <a:lnTo>
                    <a:pt x="16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타이포_도담체 M" panose="02020503020101020101" pitchFamily="18" charset="-127"/>
                <a:ea typeface="타이포_도담체 M" panose="02020503020101020101" pitchFamily="18" charset="-127"/>
              </a:endParaRPr>
            </a:p>
          </p:txBody>
        </p:sp>
        <p:sp>
          <p:nvSpPr>
            <p:cNvPr id="34" name="Freeform 12"/>
            <p:cNvSpPr>
              <a:spLocks/>
            </p:cNvSpPr>
            <p:nvPr/>
          </p:nvSpPr>
          <p:spPr bwMode="auto">
            <a:xfrm>
              <a:off x="7924543" y="572066"/>
              <a:ext cx="390425" cy="809492"/>
            </a:xfrm>
            <a:custGeom>
              <a:avLst/>
              <a:gdLst>
                <a:gd name="T0" fmla="*/ 152 w 169"/>
                <a:gd name="T1" fmla="*/ 0 h 355"/>
                <a:gd name="T2" fmla="*/ 84 w 169"/>
                <a:gd name="T3" fmla="*/ 42 h 355"/>
                <a:gd name="T4" fmla="*/ 11 w 169"/>
                <a:gd name="T5" fmla="*/ 128 h 355"/>
                <a:gd name="T6" fmla="*/ 0 w 169"/>
                <a:gd name="T7" fmla="*/ 216 h 355"/>
                <a:gd name="T8" fmla="*/ 3 w 169"/>
                <a:gd name="T9" fmla="*/ 227 h 355"/>
                <a:gd name="T10" fmla="*/ 12 w 169"/>
                <a:gd name="T11" fmla="*/ 251 h 355"/>
                <a:gd name="T12" fmla="*/ 21 w 169"/>
                <a:gd name="T13" fmla="*/ 278 h 355"/>
                <a:gd name="T14" fmla="*/ 26 w 169"/>
                <a:gd name="T15" fmla="*/ 294 h 355"/>
                <a:gd name="T16" fmla="*/ 30 w 169"/>
                <a:gd name="T17" fmla="*/ 302 h 355"/>
                <a:gd name="T18" fmla="*/ 37 w 169"/>
                <a:gd name="T19" fmla="*/ 314 h 355"/>
                <a:gd name="T20" fmla="*/ 44 w 169"/>
                <a:gd name="T21" fmla="*/ 324 h 355"/>
                <a:gd name="T22" fmla="*/ 54 w 169"/>
                <a:gd name="T23" fmla="*/ 331 h 355"/>
                <a:gd name="T24" fmla="*/ 58 w 169"/>
                <a:gd name="T25" fmla="*/ 333 h 355"/>
                <a:gd name="T26" fmla="*/ 61 w 169"/>
                <a:gd name="T27" fmla="*/ 334 h 355"/>
                <a:gd name="T28" fmla="*/ 64 w 169"/>
                <a:gd name="T29" fmla="*/ 335 h 355"/>
                <a:gd name="T30" fmla="*/ 68 w 169"/>
                <a:gd name="T31" fmla="*/ 337 h 355"/>
                <a:gd name="T32" fmla="*/ 71 w 169"/>
                <a:gd name="T33" fmla="*/ 338 h 355"/>
                <a:gd name="T34" fmla="*/ 74 w 169"/>
                <a:gd name="T35" fmla="*/ 339 h 355"/>
                <a:gd name="T36" fmla="*/ 79 w 169"/>
                <a:gd name="T37" fmla="*/ 340 h 355"/>
                <a:gd name="T38" fmla="*/ 86 w 169"/>
                <a:gd name="T39" fmla="*/ 342 h 355"/>
                <a:gd name="T40" fmla="*/ 94 w 169"/>
                <a:gd name="T41" fmla="*/ 344 h 355"/>
                <a:gd name="T42" fmla="*/ 103 w 169"/>
                <a:gd name="T43" fmla="*/ 346 h 355"/>
                <a:gd name="T44" fmla="*/ 112 w 169"/>
                <a:gd name="T45" fmla="*/ 348 h 355"/>
                <a:gd name="T46" fmla="*/ 122 w 169"/>
                <a:gd name="T47" fmla="*/ 350 h 355"/>
                <a:gd name="T48" fmla="*/ 131 w 169"/>
                <a:gd name="T49" fmla="*/ 353 h 355"/>
                <a:gd name="T50" fmla="*/ 138 w 169"/>
                <a:gd name="T51" fmla="*/ 354 h 355"/>
                <a:gd name="T52" fmla="*/ 142 w 169"/>
                <a:gd name="T53" fmla="*/ 355 h 355"/>
                <a:gd name="T54" fmla="*/ 145 w 169"/>
                <a:gd name="T55" fmla="*/ 355 h 355"/>
                <a:gd name="T56" fmla="*/ 143 w 169"/>
                <a:gd name="T57" fmla="*/ 354 h 355"/>
                <a:gd name="T58" fmla="*/ 138 w 169"/>
                <a:gd name="T59" fmla="*/ 351 h 355"/>
                <a:gd name="T60" fmla="*/ 132 w 169"/>
                <a:gd name="T61" fmla="*/ 347 h 355"/>
                <a:gd name="T62" fmla="*/ 124 w 169"/>
                <a:gd name="T63" fmla="*/ 342 h 355"/>
                <a:gd name="T64" fmla="*/ 115 w 169"/>
                <a:gd name="T65" fmla="*/ 335 h 355"/>
                <a:gd name="T66" fmla="*/ 104 w 169"/>
                <a:gd name="T67" fmla="*/ 329 h 355"/>
                <a:gd name="T68" fmla="*/ 94 w 169"/>
                <a:gd name="T69" fmla="*/ 321 h 355"/>
                <a:gd name="T70" fmla="*/ 85 w 169"/>
                <a:gd name="T71" fmla="*/ 313 h 355"/>
                <a:gd name="T72" fmla="*/ 72 w 169"/>
                <a:gd name="T73" fmla="*/ 299 h 355"/>
                <a:gd name="T74" fmla="*/ 60 w 169"/>
                <a:gd name="T75" fmla="*/ 282 h 355"/>
                <a:gd name="T76" fmla="*/ 50 w 169"/>
                <a:gd name="T77" fmla="*/ 262 h 355"/>
                <a:gd name="T78" fmla="*/ 43 w 169"/>
                <a:gd name="T79" fmla="*/ 241 h 355"/>
                <a:gd name="T80" fmla="*/ 38 w 169"/>
                <a:gd name="T81" fmla="*/ 220 h 355"/>
                <a:gd name="T82" fmla="*/ 34 w 169"/>
                <a:gd name="T83" fmla="*/ 201 h 355"/>
                <a:gd name="T84" fmla="*/ 33 w 169"/>
                <a:gd name="T85" fmla="*/ 184 h 355"/>
                <a:gd name="T86" fmla="*/ 34 w 169"/>
                <a:gd name="T87" fmla="*/ 171 h 355"/>
                <a:gd name="T88" fmla="*/ 39 w 169"/>
                <a:gd name="T89" fmla="*/ 154 h 355"/>
                <a:gd name="T90" fmla="*/ 46 w 169"/>
                <a:gd name="T91" fmla="*/ 138 h 355"/>
                <a:gd name="T92" fmla="*/ 54 w 169"/>
                <a:gd name="T93" fmla="*/ 122 h 355"/>
                <a:gd name="T94" fmla="*/ 61 w 169"/>
                <a:gd name="T95" fmla="*/ 108 h 355"/>
                <a:gd name="T96" fmla="*/ 69 w 169"/>
                <a:gd name="T97" fmla="*/ 97 h 355"/>
                <a:gd name="T98" fmla="*/ 75 w 169"/>
                <a:gd name="T99" fmla="*/ 88 h 355"/>
                <a:gd name="T100" fmla="*/ 79 w 169"/>
                <a:gd name="T101" fmla="*/ 82 h 355"/>
                <a:gd name="T102" fmla="*/ 81 w 169"/>
                <a:gd name="T103" fmla="*/ 80 h 355"/>
                <a:gd name="T104" fmla="*/ 169 w 169"/>
                <a:gd name="T105" fmla="*/ 11 h 355"/>
                <a:gd name="T106" fmla="*/ 152 w 169"/>
                <a:gd name="T107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69" h="355">
                  <a:moveTo>
                    <a:pt x="152" y="0"/>
                  </a:moveTo>
                  <a:lnTo>
                    <a:pt x="84" y="42"/>
                  </a:lnTo>
                  <a:lnTo>
                    <a:pt x="11" y="128"/>
                  </a:lnTo>
                  <a:lnTo>
                    <a:pt x="0" y="216"/>
                  </a:lnTo>
                  <a:lnTo>
                    <a:pt x="3" y="227"/>
                  </a:lnTo>
                  <a:lnTo>
                    <a:pt x="12" y="251"/>
                  </a:lnTo>
                  <a:lnTo>
                    <a:pt x="21" y="278"/>
                  </a:lnTo>
                  <a:lnTo>
                    <a:pt x="26" y="294"/>
                  </a:lnTo>
                  <a:lnTo>
                    <a:pt x="30" y="302"/>
                  </a:lnTo>
                  <a:lnTo>
                    <a:pt x="37" y="314"/>
                  </a:lnTo>
                  <a:lnTo>
                    <a:pt x="44" y="324"/>
                  </a:lnTo>
                  <a:lnTo>
                    <a:pt x="54" y="331"/>
                  </a:lnTo>
                  <a:lnTo>
                    <a:pt x="58" y="333"/>
                  </a:lnTo>
                  <a:lnTo>
                    <a:pt x="61" y="334"/>
                  </a:lnTo>
                  <a:lnTo>
                    <a:pt x="64" y="335"/>
                  </a:lnTo>
                  <a:lnTo>
                    <a:pt x="68" y="337"/>
                  </a:lnTo>
                  <a:lnTo>
                    <a:pt x="71" y="338"/>
                  </a:lnTo>
                  <a:lnTo>
                    <a:pt x="74" y="339"/>
                  </a:lnTo>
                  <a:lnTo>
                    <a:pt x="79" y="340"/>
                  </a:lnTo>
                  <a:lnTo>
                    <a:pt x="86" y="342"/>
                  </a:lnTo>
                  <a:lnTo>
                    <a:pt x="94" y="344"/>
                  </a:lnTo>
                  <a:lnTo>
                    <a:pt x="103" y="346"/>
                  </a:lnTo>
                  <a:lnTo>
                    <a:pt x="112" y="348"/>
                  </a:lnTo>
                  <a:lnTo>
                    <a:pt x="122" y="350"/>
                  </a:lnTo>
                  <a:lnTo>
                    <a:pt x="131" y="353"/>
                  </a:lnTo>
                  <a:lnTo>
                    <a:pt x="138" y="354"/>
                  </a:lnTo>
                  <a:lnTo>
                    <a:pt x="142" y="355"/>
                  </a:lnTo>
                  <a:lnTo>
                    <a:pt x="145" y="355"/>
                  </a:lnTo>
                  <a:lnTo>
                    <a:pt x="143" y="354"/>
                  </a:lnTo>
                  <a:lnTo>
                    <a:pt x="138" y="351"/>
                  </a:lnTo>
                  <a:lnTo>
                    <a:pt x="132" y="347"/>
                  </a:lnTo>
                  <a:lnTo>
                    <a:pt x="124" y="342"/>
                  </a:lnTo>
                  <a:lnTo>
                    <a:pt x="115" y="335"/>
                  </a:lnTo>
                  <a:lnTo>
                    <a:pt x="104" y="329"/>
                  </a:lnTo>
                  <a:lnTo>
                    <a:pt x="94" y="321"/>
                  </a:lnTo>
                  <a:lnTo>
                    <a:pt x="85" y="313"/>
                  </a:lnTo>
                  <a:lnTo>
                    <a:pt x="72" y="299"/>
                  </a:lnTo>
                  <a:lnTo>
                    <a:pt x="60" y="282"/>
                  </a:lnTo>
                  <a:lnTo>
                    <a:pt x="50" y="262"/>
                  </a:lnTo>
                  <a:lnTo>
                    <a:pt x="43" y="241"/>
                  </a:lnTo>
                  <a:lnTo>
                    <a:pt x="38" y="220"/>
                  </a:lnTo>
                  <a:lnTo>
                    <a:pt x="34" y="201"/>
                  </a:lnTo>
                  <a:lnTo>
                    <a:pt x="33" y="184"/>
                  </a:lnTo>
                  <a:lnTo>
                    <a:pt x="34" y="171"/>
                  </a:lnTo>
                  <a:lnTo>
                    <a:pt x="39" y="154"/>
                  </a:lnTo>
                  <a:lnTo>
                    <a:pt x="46" y="138"/>
                  </a:lnTo>
                  <a:lnTo>
                    <a:pt x="54" y="122"/>
                  </a:lnTo>
                  <a:lnTo>
                    <a:pt x="61" y="108"/>
                  </a:lnTo>
                  <a:lnTo>
                    <a:pt x="69" y="97"/>
                  </a:lnTo>
                  <a:lnTo>
                    <a:pt x="75" y="88"/>
                  </a:lnTo>
                  <a:lnTo>
                    <a:pt x="79" y="82"/>
                  </a:lnTo>
                  <a:lnTo>
                    <a:pt x="81" y="80"/>
                  </a:lnTo>
                  <a:lnTo>
                    <a:pt x="169" y="11"/>
                  </a:lnTo>
                  <a:lnTo>
                    <a:pt x="152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타이포_도담체 M" panose="02020503020101020101" pitchFamily="18" charset="-127"/>
                <a:ea typeface="타이포_도담체 M" panose="02020503020101020101" pitchFamily="18" charset="-127"/>
              </a:endParaRPr>
            </a:p>
          </p:txBody>
        </p:sp>
        <p:sp>
          <p:nvSpPr>
            <p:cNvPr id="35" name="Freeform 13"/>
            <p:cNvSpPr>
              <a:spLocks/>
            </p:cNvSpPr>
            <p:nvPr/>
          </p:nvSpPr>
          <p:spPr bwMode="auto">
            <a:xfrm>
              <a:off x="8164805" y="382805"/>
              <a:ext cx="494384" cy="259950"/>
            </a:xfrm>
            <a:custGeom>
              <a:avLst/>
              <a:gdLst>
                <a:gd name="T0" fmla="*/ 156 w 214"/>
                <a:gd name="T1" fmla="*/ 5 h 114"/>
                <a:gd name="T2" fmla="*/ 66 w 214"/>
                <a:gd name="T3" fmla="*/ 0 h 114"/>
                <a:gd name="T4" fmla="*/ 7 w 214"/>
                <a:gd name="T5" fmla="*/ 37 h 114"/>
                <a:gd name="T6" fmla="*/ 0 w 214"/>
                <a:gd name="T7" fmla="*/ 77 h 114"/>
                <a:gd name="T8" fmla="*/ 8 w 214"/>
                <a:gd name="T9" fmla="*/ 114 h 114"/>
                <a:gd name="T10" fmla="*/ 27 w 214"/>
                <a:gd name="T11" fmla="*/ 107 h 114"/>
                <a:gd name="T12" fmla="*/ 27 w 214"/>
                <a:gd name="T13" fmla="*/ 99 h 114"/>
                <a:gd name="T14" fmla="*/ 29 w 214"/>
                <a:gd name="T15" fmla="*/ 80 h 114"/>
                <a:gd name="T16" fmla="*/ 35 w 214"/>
                <a:gd name="T17" fmla="*/ 59 h 114"/>
                <a:gd name="T18" fmla="*/ 49 w 214"/>
                <a:gd name="T19" fmla="*/ 41 h 114"/>
                <a:gd name="T20" fmla="*/ 54 w 214"/>
                <a:gd name="T21" fmla="*/ 39 h 114"/>
                <a:gd name="T22" fmla="*/ 62 w 214"/>
                <a:gd name="T23" fmla="*/ 36 h 114"/>
                <a:gd name="T24" fmla="*/ 71 w 214"/>
                <a:gd name="T25" fmla="*/ 34 h 114"/>
                <a:gd name="T26" fmla="*/ 82 w 214"/>
                <a:gd name="T27" fmla="*/ 31 h 114"/>
                <a:gd name="T28" fmla="*/ 93 w 214"/>
                <a:gd name="T29" fmla="*/ 30 h 114"/>
                <a:gd name="T30" fmla="*/ 102 w 214"/>
                <a:gd name="T31" fmla="*/ 28 h 114"/>
                <a:gd name="T32" fmla="*/ 112 w 214"/>
                <a:gd name="T33" fmla="*/ 28 h 114"/>
                <a:gd name="T34" fmla="*/ 121 w 214"/>
                <a:gd name="T35" fmla="*/ 28 h 114"/>
                <a:gd name="T36" fmla="*/ 130 w 214"/>
                <a:gd name="T37" fmla="*/ 29 h 114"/>
                <a:gd name="T38" fmla="*/ 144 w 214"/>
                <a:gd name="T39" fmla="*/ 32 h 114"/>
                <a:gd name="T40" fmla="*/ 159 w 214"/>
                <a:gd name="T41" fmla="*/ 36 h 114"/>
                <a:gd name="T42" fmla="*/ 175 w 214"/>
                <a:gd name="T43" fmla="*/ 39 h 114"/>
                <a:gd name="T44" fmla="*/ 189 w 214"/>
                <a:gd name="T45" fmla="*/ 44 h 114"/>
                <a:gd name="T46" fmla="*/ 202 w 214"/>
                <a:gd name="T47" fmla="*/ 47 h 114"/>
                <a:gd name="T48" fmla="*/ 210 w 214"/>
                <a:gd name="T49" fmla="*/ 49 h 114"/>
                <a:gd name="T50" fmla="*/ 214 w 214"/>
                <a:gd name="T51" fmla="*/ 50 h 114"/>
                <a:gd name="T52" fmla="*/ 156 w 214"/>
                <a:gd name="T53" fmla="*/ 5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14" h="114">
                  <a:moveTo>
                    <a:pt x="156" y="5"/>
                  </a:moveTo>
                  <a:lnTo>
                    <a:pt x="66" y="0"/>
                  </a:lnTo>
                  <a:lnTo>
                    <a:pt x="7" y="37"/>
                  </a:lnTo>
                  <a:lnTo>
                    <a:pt x="0" y="77"/>
                  </a:lnTo>
                  <a:lnTo>
                    <a:pt x="8" y="114"/>
                  </a:lnTo>
                  <a:lnTo>
                    <a:pt x="27" y="107"/>
                  </a:lnTo>
                  <a:lnTo>
                    <a:pt x="27" y="99"/>
                  </a:lnTo>
                  <a:lnTo>
                    <a:pt x="29" y="80"/>
                  </a:lnTo>
                  <a:lnTo>
                    <a:pt x="35" y="59"/>
                  </a:lnTo>
                  <a:lnTo>
                    <a:pt x="49" y="41"/>
                  </a:lnTo>
                  <a:lnTo>
                    <a:pt x="54" y="39"/>
                  </a:lnTo>
                  <a:lnTo>
                    <a:pt x="62" y="36"/>
                  </a:lnTo>
                  <a:lnTo>
                    <a:pt x="71" y="34"/>
                  </a:lnTo>
                  <a:lnTo>
                    <a:pt x="82" y="31"/>
                  </a:lnTo>
                  <a:lnTo>
                    <a:pt x="93" y="30"/>
                  </a:lnTo>
                  <a:lnTo>
                    <a:pt x="102" y="28"/>
                  </a:lnTo>
                  <a:lnTo>
                    <a:pt x="112" y="28"/>
                  </a:lnTo>
                  <a:lnTo>
                    <a:pt x="121" y="28"/>
                  </a:lnTo>
                  <a:lnTo>
                    <a:pt x="130" y="29"/>
                  </a:lnTo>
                  <a:lnTo>
                    <a:pt x="144" y="32"/>
                  </a:lnTo>
                  <a:lnTo>
                    <a:pt x="159" y="36"/>
                  </a:lnTo>
                  <a:lnTo>
                    <a:pt x="175" y="39"/>
                  </a:lnTo>
                  <a:lnTo>
                    <a:pt x="189" y="44"/>
                  </a:lnTo>
                  <a:lnTo>
                    <a:pt x="202" y="47"/>
                  </a:lnTo>
                  <a:lnTo>
                    <a:pt x="210" y="49"/>
                  </a:lnTo>
                  <a:lnTo>
                    <a:pt x="214" y="50"/>
                  </a:lnTo>
                  <a:lnTo>
                    <a:pt x="156" y="5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타이포_도담체 M" panose="02020503020101020101" pitchFamily="18" charset="-127"/>
                <a:ea typeface="타이포_도담체 M" panose="02020503020101020101" pitchFamily="18" charset="-127"/>
              </a:endParaRPr>
            </a:p>
          </p:txBody>
        </p:sp>
        <p:sp>
          <p:nvSpPr>
            <p:cNvPr id="36" name="Freeform 14"/>
            <p:cNvSpPr>
              <a:spLocks/>
            </p:cNvSpPr>
            <p:nvPr/>
          </p:nvSpPr>
          <p:spPr bwMode="auto">
            <a:xfrm>
              <a:off x="8146323" y="360003"/>
              <a:ext cx="519797" cy="253108"/>
            </a:xfrm>
            <a:custGeom>
              <a:avLst/>
              <a:gdLst>
                <a:gd name="T0" fmla="*/ 224 w 225"/>
                <a:gd name="T1" fmla="*/ 63 h 111"/>
                <a:gd name="T2" fmla="*/ 214 w 225"/>
                <a:gd name="T3" fmla="*/ 56 h 111"/>
                <a:gd name="T4" fmla="*/ 203 w 225"/>
                <a:gd name="T5" fmla="*/ 49 h 111"/>
                <a:gd name="T6" fmla="*/ 192 w 225"/>
                <a:gd name="T7" fmla="*/ 44 h 111"/>
                <a:gd name="T8" fmla="*/ 181 w 225"/>
                <a:gd name="T9" fmla="*/ 40 h 111"/>
                <a:gd name="T10" fmla="*/ 169 w 225"/>
                <a:gd name="T11" fmla="*/ 35 h 111"/>
                <a:gd name="T12" fmla="*/ 157 w 225"/>
                <a:gd name="T13" fmla="*/ 31 h 111"/>
                <a:gd name="T14" fmla="*/ 146 w 225"/>
                <a:gd name="T15" fmla="*/ 29 h 111"/>
                <a:gd name="T16" fmla="*/ 134 w 225"/>
                <a:gd name="T17" fmla="*/ 27 h 111"/>
                <a:gd name="T18" fmla="*/ 122 w 225"/>
                <a:gd name="T19" fmla="*/ 26 h 111"/>
                <a:gd name="T20" fmla="*/ 110 w 225"/>
                <a:gd name="T21" fmla="*/ 25 h 111"/>
                <a:gd name="T22" fmla="*/ 99 w 225"/>
                <a:gd name="T23" fmla="*/ 25 h 111"/>
                <a:gd name="T24" fmla="*/ 87 w 225"/>
                <a:gd name="T25" fmla="*/ 26 h 111"/>
                <a:gd name="T26" fmla="*/ 76 w 225"/>
                <a:gd name="T27" fmla="*/ 28 h 111"/>
                <a:gd name="T28" fmla="*/ 67 w 225"/>
                <a:gd name="T29" fmla="*/ 30 h 111"/>
                <a:gd name="T30" fmla="*/ 57 w 225"/>
                <a:gd name="T31" fmla="*/ 33 h 111"/>
                <a:gd name="T32" fmla="*/ 47 w 225"/>
                <a:gd name="T33" fmla="*/ 38 h 111"/>
                <a:gd name="T34" fmla="*/ 35 w 225"/>
                <a:gd name="T35" fmla="*/ 47 h 111"/>
                <a:gd name="T36" fmla="*/ 26 w 225"/>
                <a:gd name="T37" fmla="*/ 57 h 111"/>
                <a:gd name="T38" fmla="*/ 22 w 225"/>
                <a:gd name="T39" fmla="*/ 66 h 111"/>
                <a:gd name="T40" fmla="*/ 20 w 225"/>
                <a:gd name="T41" fmla="*/ 76 h 111"/>
                <a:gd name="T42" fmla="*/ 20 w 225"/>
                <a:gd name="T43" fmla="*/ 86 h 111"/>
                <a:gd name="T44" fmla="*/ 21 w 225"/>
                <a:gd name="T45" fmla="*/ 95 h 111"/>
                <a:gd name="T46" fmla="*/ 23 w 225"/>
                <a:gd name="T47" fmla="*/ 104 h 111"/>
                <a:gd name="T48" fmla="*/ 24 w 225"/>
                <a:gd name="T49" fmla="*/ 111 h 111"/>
                <a:gd name="T50" fmla="*/ 15 w 225"/>
                <a:gd name="T51" fmla="*/ 105 h 111"/>
                <a:gd name="T52" fmla="*/ 8 w 225"/>
                <a:gd name="T53" fmla="*/ 96 h 111"/>
                <a:gd name="T54" fmla="*/ 3 w 225"/>
                <a:gd name="T55" fmla="*/ 86 h 111"/>
                <a:gd name="T56" fmla="*/ 0 w 225"/>
                <a:gd name="T57" fmla="*/ 74 h 111"/>
                <a:gd name="T58" fmla="*/ 2 w 225"/>
                <a:gd name="T59" fmla="*/ 66 h 111"/>
                <a:gd name="T60" fmla="*/ 5 w 225"/>
                <a:gd name="T61" fmla="*/ 59 h 111"/>
                <a:gd name="T62" fmla="*/ 8 w 225"/>
                <a:gd name="T63" fmla="*/ 51 h 111"/>
                <a:gd name="T64" fmla="*/ 12 w 225"/>
                <a:gd name="T65" fmla="*/ 45 h 111"/>
                <a:gd name="T66" fmla="*/ 18 w 225"/>
                <a:gd name="T67" fmla="*/ 39 h 111"/>
                <a:gd name="T68" fmla="*/ 24 w 225"/>
                <a:gd name="T69" fmla="*/ 32 h 111"/>
                <a:gd name="T70" fmla="*/ 30 w 225"/>
                <a:gd name="T71" fmla="*/ 26 h 111"/>
                <a:gd name="T72" fmla="*/ 37 w 225"/>
                <a:gd name="T73" fmla="*/ 21 h 111"/>
                <a:gd name="T74" fmla="*/ 51 w 225"/>
                <a:gd name="T75" fmla="*/ 12 h 111"/>
                <a:gd name="T76" fmla="*/ 70 w 225"/>
                <a:gd name="T77" fmla="*/ 6 h 111"/>
                <a:gd name="T78" fmla="*/ 90 w 225"/>
                <a:gd name="T79" fmla="*/ 1 h 111"/>
                <a:gd name="T80" fmla="*/ 114 w 225"/>
                <a:gd name="T81" fmla="*/ 0 h 111"/>
                <a:gd name="T82" fmla="*/ 136 w 225"/>
                <a:gd name="T83" fmla="*/ 2 h 111"/>
                <a:gd name="T84" fmla="*/ 159 w 225"/>
                <a:gd name="T85" fmla="*/ 7 h 111"/>
                <a:gd name="T86" fmla="*/ 180 w 225"/>
                <a:gd name="T87" fmla="*/ 14 h 111"/>
                <a:gd name="T88" fmla="*/ 197 w 225"/>
                <a:gd name="T89" fmla="*/ 26 h 111"/>
                <a:gd name="T90" fmla="*/ 201 w 225"/>
                <a:gd name="T91" fmla="*/ 28 h 111"/>
                <a:gd name="T92" fmla="*/ 206 w 225"/>
                <a:gd name="T93" fmla="*/ 33 h 111"/>
                <a:gd name="T94" fmla="*/ 211 w 225"/>
                <a:gd name="T95" fmla="*/ 39 h 111"/>
                <a:gd name="T96" fmla="*/ 216 w 225"/>
                <a:gd name="T97" fmla="*/ 46 h 111"/>
                <a:gd name="T98" fmla="*/ 221 w 225"/>
                <a:gd name="T99" fmla="*/ 53 h 111"/>
                <a:gd name="T100" fmla="*/ 224 w 225"/>
                <a:gd name="T101" fmla="*/ 58 h 111"/>
                <a:gd name="T102" fmla="*/ 225 w 225"/>
                <a:gd name="T103" fmla="*/ 62 h 111"/>
                <a:gd name="T104" fmla="*/ 224 w 225"/>
                <a:gd name="T105" fmla="*/ 63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25" h="111">
                  <a:moveTo>
                    <a:pt x="224" y="63"/>
                  </a:moveTo>
                  <a:lnTo>
                    <a:pt x="214" y="56"/>
                  </a:lnTo>
                  <a:lnTo>
                    <a:pt x="203" y="49"/>
                  </a:lnTo>
                  <a:lnTo>
                    <a:pt x="192" y="44"/>
                  </a:lnTo>
                  <a:lnTo>
                    <a:pt x="181" y="40"/>
                  </a:lnTo>
                  <a:lnTo>
                    <a:pt x="169" y="35"/>
                  </a:lnTo>
                  <a:lnTo>
                    <a:pt x="157" y="31"/>
                  </a:lnTo>
                  <a:lnTo>
                    <a:pt x="146" y="29"/>
                  </a:lnTo>
                  <a:lnTo>
                    <a:pt x="134" y="27"/>
                  </a:lnTo>
                  <a:lnTo>
                    <a:pt x="122" y="26"/>
                  </a:lnTo>
                  <a:lnTo>
                    <a:pt x="110" y="25"/>
                  </a:lnTo>
                  <a:lnTo>
                    <a:pt x="99" y="25"/>
                  </a:lnTo>
                  <a:lnTo>
                    <a:pt x="87" y="26"/>
                  </a:lnTo>
                  <a:lnTo>
                    <a:pt x="76" y="28"/>
                  </a:lnTo>
                  <a:lnTo>
                    <a:pt x="67" y="30"/>
                  </a:lnTo>
                  <a:lnTo>
                    <a:pt x="57" y="33"/>
                  </a:lnTo>
                  <a:lnTo>
                    <a:pt x="47" y="38"/>
                  </a:lnTo>
                  <a:lnTo>
                    <a:pt x="35" y="47"/>
                  </a:lnTo>
                  <a:lnTo>
                    <a:pt x="26" y="57"/>
                  </a:lnTo>
                  <a:lnTo>
                    <a:pt x="22" y="66"/>
                  </a:lnTo>
                  <a:lnTo>
                    <a:pt x="20" y="76"/>
                  </a:lnTo>
                  <a:lnTo>
                    <a:pt x="20" y="86"/>
                  </a:lnTo>
                  <a:lnTo>
                    <a:pt x="21" y="95"/>
                  </a:lnTo>
                  <a:lnTo>
                    <a:pt x="23" y="104"/>
                  </a:lnTo>
                  <a:lnTo>
                    <a:pt x="24" y="111"/>
                  </a:lnTo>
                  <a:lnTo>
                    <a:pt x="15" y="105"/>
                  </a:lnTo>
                  <a:lnTo>
                    <a:pt x="8" y="96"/>
                  </a:lnTo>
                  <a:lnTo>
                    <a:pt x="3" y="86"/>
                  </a:lnTo>
                  <a:lnTo>
                    <a:pt x="0" y="74"/>
                  </a:lnTo>
                  <a:lnTo>
                    <a:pt x="2" y="66"/>
                  </a:lnTo>
                  <a:lnTo>
                    <a:pt x="5" y="59"/>
                  </a:lnTo>
                  <a:lnTo>
                    <a:pt x="8" y="51"/>
                  </a:lnTo>
                  <a:lnTo>
                    <a:pt x="12" y="45"/>
                  </a:lnTo>
                  <a:lnTo>
                    <a:pt x="18" y="39"/>
                  </a:lnTo>
                  <a:lnTo>
                    <a:pt x="24" y="32"/>
                  </a:lnTo>
                  <a:lnTo>
                    <a:pt x="30" y="26"/>
                  </a:lnTo>
                  <a:lnTo>
                    <a:pt x="37" y="21"/>
                  </a:lnTo>
                  <a:lnTo>
                    <a:pt x="51" y="12"/>
                  </a:lnTo>
                  <a:lnTo>
                    <a:pt x="70" y="6"/>
                  </a:lnTo>
                  <a:lnTo>
                    <a:pt x="90" y="1"/>
                  </a:lnTo>
                  <a:lnTo>
                    <a:pt x="114" y="0"/>
                  </a:lnTo>
                  <a:lnTo>
                    <a:pt x="136" y="2"/>
                  </a:lnTo>
                  <a:lnTo>
                    <a:pt x="159" y="7"/>
                  </a:lnTo>
                  <a:lnTo>
                    <a:pt x="180" y="14"/>
                  </a:lnTo>
                  <a:lnTo>
                    <a:pt x="197" y="26"/>
                  </a:lnTo>
                  <a:lnTo>
                    <a:pt x="201" y="28"/>
                  </a:lnTo>
                  <a:lnTo>
                    <a:pt x="206" y="33"/>
                  </a:lnTo>
                  <a:lnTo>
                    <a:pt x="211" y="39"/>
                  </a:lnTo>
                  <a:lnTo>
                    <a:pt x="216" y="46"/>
                  </a:lnTo>
                  <a:lnTo>
                    <a:pt x="221" y="53"/>
                  </a:lnTo>
                  <a:lnTo>
                    <a:pt x="224" y="58"/>
                  </a:lnTo>
                  <a:lnTo>
                    <a:pt x="225" y="62"/>
                  </a:lnTo>
                  <a:lnTo>
                    <a:pt x="224" y="6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타이포_도담체 M" panose="02020503020101020101" pitchFamily="18" charset="-127"/>
                <a:ea typeface="타이포_도담체 M" panose="02020503020101020101" pitchFamily="18" charset="-127"/>
              </a:endParaRPr>
            </a:p>
          </p:txBody>
        </p:sp>
        <p:sp>
          <p:nvSpPr>
            <p:cNvPr id="37" name="Freeform 15"/>
            <p:cNvSpPr>
              <a:spLocks/>
            </p:cNvSpPr>
            <p:nvPr/>
          </p:nvSpPr>
          <p:spPr bwMode="auto">
            <a:xfrm>
              <a:off x="8721564" y="380524"/>
              <a:ext cx="362703" cy="403606"/>
            </a:xfrm>
            <a:custGeom>
              <a:avLst/>
              <a:gdLst>
                <a:gd name="T0" fmla="*/ 90 w 157"/>
                <a:gd name="T1" fmla="*/ 36 h 177"/>
                <a:gd name="T2" fmla="*/ 105 w 157"/>
                <a:gd name="T3" fmla="*/ 42 h 177"/>
                <a:gd name="T4" fmla="*/ 119 w 157"/>
                <a:gd name="T5" fmla="*/ 53 h 177"/>
                <a:gd name="T6" fmla="*/ 131 w 157"/>
                <a:gd name="T7" fmla="*/ 65 h 177"/>
                <a:gd name="T8" fmla="*/ 141 w 157"/>
                <a:gd name="T9" fmla="*/ 86 h 177"/>
                <a:gd name="T10" fmla="*/ 141 w 157"/>
                <a:gd name="T11" fmla="*/ 114 h 177"/>
                <a:gd name="T12" fmla="*/ 146 w 157"/>
                <a:gd name="T13" fmla="*/ 136 h 177"/>
                <a:gd name="T14" fmla="*/ 157 w 157"/>
                <a:gd name="T15" fmla="*/ 161 h 177"/>
                <a:gd name="T16" fmla="*/ 151 w 157"/>
                <a:gd name="T17" fmla="*/ 173 h 177"/>
                <a:gd name="T18" fmla="*/ 136 w 157"/>
                <a:gd name="T19" fmla="*/ 150 h 177"/>
                <a:gd name="T20" fmla="*/ 122 w 157"/>
                <a:gd name="T21" fmla="*/ 140 h 177"/>
                <a:gd name="T22" fmla="*/ 111 w 157"/>
                <a:gd name="T23" fmla="*/ 139 h 177"/>
                <a:gd name="T24" fmla="*/ 117 w 157"/>
                <a:gd name="T25" fmla="*/ 120 h 177"/>
                <a:gd name="T26" fmla="*/ 121 w 157"/>
                <a:gd name="T27" fmla="*/ 97 h 177"/>
                <a:gd name="T28" fmla="*/ 113 w 157"/>
                <a:gd name="T29" fmla="*/ 77 h 177"/>
                <a:gd name="T30" fmla="*/ 98 w 157"/>
                <a:gd name="T31" fmla="*/ 58 h 177"/>
                <a:gd name="T32" fmla="*/ 89 w 157"/>
                <a:gd name="T33" fmla="*/ 61 h 177"/>
                <a:gd name="T34" fmla="*/ 86 w 157"/>
                <a:gd name="T35" fmla="*/ 79 h 177"/>
                <a:gd name="T36" fmla="*/ 78 w 157"/>
                <a:gd name="T37" fmla="*/ 81 h 177"/>
                <a:gd name="T38" fmla="*/ 67 w 157"/>
                <a:gd name="T39" fmla="*/ 41 h 177"/>
                <a:gd name="T40" fmla="*/ 49 w 157"/>
                <a:gd name="T41" fmla="*/ 24 h 177"/>
                <a:gd name="T42" fmla="*/ 41 w 157"/>
                <a:gd name="T43" fmla="*/ 23 h 177"/>
                <a:gd name="T44" fmla="*/ 31 w 157"/>
                <a:gd name="T45" fmla="*/ 24 h 177"/>
                <a:gd name="T46" fmla="*/ 23 w 157"/>
                <a:gd name="T47" fmla="*/ 26 h 177"/>
                <a:gd name="T48" fmla="*/ 14 w 157"/>
                <a:gd name="T49" fmla="*/ 33 h 177"/>
                <a:gd name="T50" fmla="*/ 8 w 157"/>
                <a:gd name="T51" fmla="*/ 47 h 177"/>
                <a:gd name="T52" fmla="*/ 0 w 157"/>
                <a:gd name="T53" fmla="*/ 35 h 177"/>
                <a:gd name="T54" fmla="*/ 8 w 157"/>
                <a:gd name="T55" fmla="*/ 12 h 177"/>
                <a:gd name="T56" fmla="*/ 23 w 157"/>
                <a:gd name="T57" fmla="*/ 1 h 177"/>
                <a:gd name="T58" fmla="*/ 37 w 157"/>
                <a:gd name="T59" fmla="*/ 0 h 177"/>
                <a:gd name="T60" fmla="*/ 49 w 157"/>
                <a:gd name="T61" fmla="*/ 4 h 177"/>
                <a:gd name="T62" fmla="*/ 60 w 157"/>
                <a:gd name="T63" fmla="*/ 10 h 177"/>
                <a:gd name="T64" fmla="*/ 71 w 157"/>
                <a:gd name="T65" fmla="*/ 20 h 177"/>
                <a:gd name="T66" fmla="*/ 78 w 157"/>
                <a:gd name="T67" fmla="*/ 30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57" h="177">
                  <a:moveTo>
                    <a:pt x="82" y="35"/>
                  </a:moveTo>
                  <a:lnTo>
                    <a:pt x="90" y="36"/>
                  </a:lnTo>
                  <a:lnTo>
                    <a:pt x="98" y="39"/>
                  </a:lnTo>
                  <a:lnTo>
                    <a:pt x="105" y="42"/>
                  </a:lnTo>
                  <a:lnTo>
                    <a:pt x="113" y="47"/>
                  </a:lnTo>
                  <a:lnTo>
                    <a:pt x="119" y="53"/>
                  </a:lnTo>
                  <a:lnTo>
                    <a:pt x="125" y="58"/>
                  </a:lnTo>
                  <a:lnTo>
                    <a:pt x="131" y="65"/>
                  </a:lnTo>
                  <a:lnTo>
                    <a:pt x="136" y="72"/>
                  </a:lnTo>
                  <a:lnTo>
                    <a:pt x="141" y="86"/>
                  </a:lnTo>
                  <a:lnTo>
                    <a:pt x="143" y="100"/>
                  </a:lnTo>
                  <a:lnTo>
                    <a:pt x="141" y="114"/>
                  </a:lnTo>
                  <a:lnTo>
                    <a:pt x="135" y="127"/>
                  </a:lnTo>
                  <a:lnTo>
                    <a:pt x="146" y="136"/>
                  </a:lnTo>
                  <a:lnTo>
                    <a:pt x="153" y="147"/>
                  </a:lnTo>
                  <a:lnTo>
                    <a:pt x="157" y="161"/>
                  </a:lnTo>
                  <a:lnTo>
                    <a:pt x="155" y="177"/>
                  </a:lnTo>
                  <a:lnTo>
                    <a:pt x="151" y="173"/>
                  </a:lnTo>
                  <a:lnTo>
                    <a:pt x="145" y="163"/>
                  </a:lnTo>
                  <a:lnTo>
                    <a:pt x="136" y="150"/>
                  </a:lnTo>
                  <a:lnTo>
                    <a:pt x="126" y="140"/>
                  </a:lnTo>
                  <a:lnTo>
                    <a:pt x="122" y="140"/>
                  </a:lnTo>
                  <a:lnTo>
                    <a:pt x="117" y="140"/>
                  </a:lnTo>
                  <a:lnTo>
                    <a:pt x="111" y="139"/>
                  </a:lnTo>
                  <a:lnTo>
                    <a:pt x="109" y="133"/>
                  </a:lnTo>
                  <a:lnTo>
                    <a:pt x="117" y="120"/>
                  </a:lnTo>
                  <a:lnTo>
                    <a:pt x="121" y="109"/>
                  </a:lnTo>
                  <a:lnTo>
                    <a:pt x="121" y="97"/>
                  </a:lnTo>
                  <a:lnTo>
                    <a:pt x="118" y="86"/>
                  </a:lnTo>
                  <a:lnTo>
                    <a:pt x="113" y="77"/>
                  </a:lnTo>
                  <a:lnTo>
                    <a:pt x="106" y="67"/>
                  </a:lnTo>
                  <a:lnTo>
                    <a:pt x="98" y="58"/>
                  </a:lnTo>
                  <a:lnTo>
                    <a:pt x="89" y="51"/>
                  </a:lnTo>
                  <a:lnTo>
                    <a:pt x="89" y="61"/>
                  </a:lnTo>
                  <a:lnTo>
                    <a:pt x="88" y="70"/>
                  </a:lnTo>
                  <a:lnTo>
                    <a:pt x="86" y="79"/>
                  </a:lnTo>
                  <a:lnTo>
                    <a:pt x="82" y="88"/>
                  </a:lnTo>
                  <a:lnTo>
                    <a:pt x="78" y="81"/>
                  </a:lnTo>
                  <a:lnTo>
                    <a:pt x="74" y="62"/>
                  </a:lnTo>
                  <a:lnTo>
                    <a:pt x="67" y="41"/>
                  </a:lnTo>
                  <a:lnTo>
                    <a:pt x="54" y="26"/>
                  </a:lnTo>
                  <a:lnTo>
                    <a:pt x="49" y="24"/>
                  </a:lnTo>
                  <a:lnTo>
                    <a:pt x="45" y="23"/>
                  </a:lnTo>
                  <a:lnTo>
                    <a:pt x="41" y="23"/>
                  </a:lnTo>
                  <a:lnTo>
                    <a:pt x="36" y="23"/>
                  </a:lnTo>
                  <a:lnTo>
                    <a:pt x="31" y="24"/>
                  </a:lnTo>
                  <a:lnTo>
                    <a:pt x="27" y="25"/>
                  </a:lnTo>
                  <a:lnTo>
                    <a:pt x="23" y="26"/>
                  </a:lnTo>
                  <a:lnTo>
                    <a:pt x="19" y="28"/>
                  </a:lnTo>
                  <a:lnTo>
                    <a:pt x="14" y="33"/>
                  </a:lnTo>
                  <a:lnTo>
                    <a:pt x="12" y="40"/>
                  </a:lnTo>
                  <a:lnTo>
                    <a:pt x="8" y="47"/>
                  </a:lnTo>
                  <a:lnTo>
                    <a:pt x="0" y="47"/>
                  </a:lnTo>
                  <a:lnTo>
                    <a:pt x="0" y="35"/>
                  </a:lnTo>
                  <a:lnTo>
                    <a:pt x="2" y="22"/>
                  </a:lnTo>
                  <a:lnTo>
                    <a:pt x="8" y="12"/>
                  </a:lnTo>
                  <a:lnTo>
                    <a:pt x="16" y="3"/>
                  </a:lnTo>
                  <a:lnTo>
                    <a:pt x="23" y="1"/>
                  </a:lnTo>
                  <a:lnTo>
                    <a:pt x="30" y="0"/>
                  </a:lnTo>
                  <a:lnTo>
                    <a:pt x="37" y="0"/>
                  </a:lnTo>
                  <a:lnTo>
                    <a:pt x="43" y="2"/>
                  </a:lnTo>
                  <a:lnTo>
                    <a:pt x="49" y="4"/>
                  </a:lnTo>
                  <a:lnTo>
                    <a:pt x="55" y="7"/>
                  </a:lnTo>
                  <a:lnTo>
                    <a:pt x="60" y="10"/>
                  </a:lnTo>
                  <a:lnTo>
                    <a:pt x="66" y="15"/>
                  </a:lnTo>
                  <a:lnTo>
                    <a:pt x="71" y="20"/>
                  </a:lnTo>
                  <a:lnTo>
                    <a:pt x="75" y="24"/>
                  </a:lnTo>
                  <a:lnTo>
                    <a:pt x="78" y="30"/>
                  </a:lnTo>
                  <a:lnTo>
                    <a:pt x="82" y="35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타이포_도담체 M" panose="02020503020101020101" pitchFamily="18" charset="-127"/>
                <a:ea typeface="타이포_도담체 M" panose="02020503020101020101" pitchFamily="18" charset="-127"/>
              </a:endParaRPr>
            </a:p>
          </p:txBody>
        </p:sp>
        <p:sp>
          <p:nvSpPr>
            <p:cNvPr id="38" name="Freeform 16"/>
            <p:cNvSpPr>
              <a:spLocks/>
            </p:cNvSpPr>
            <p:nvPr/>
          </p:nvSpPr>
          <p:spPr bwMode="auto">
            <a:xfrm>
              <a:off x="8271074" y="494537"/>
              <a:ext cx="542899" cy="444650"/>
            </a:xfrm>
            <a:custGeom>
              <a:avLst/>
              <a:gdLst>
                <a:gd name="T0" fmla="*/ 29 w 235"/>
                <a:gd name="T1" fmla="*/ 10 h 195"/>
                <a:gd name="T2" fmla="*/ 18 w 235"/>
                <a:gd name="T3" fmla="*/ 22 h 195"/>
                <a:gd name="T4" fmla="*/ 24 w 235"/>
                <a:gd name="T5" fmla="*/ 37 h 195"/>
                <a:gd name="T6" fmla="*/ 36 w 235"/>
                <a:gd name="T7" fmla="*/ 39 h 195"/>
                <a:gd name="T8" fmla="*/ 47 w 235"/>
                <a:gd name="T9" fmla="*/ 33 h 195"/>
                <a:gd name="T10" fmla="*/ 60 w 235"/>
                <a:gd name="T11" fmla="*/ 23 h 195"/>
                <a:gd name="T12" fmla="*/ 70 w 235"/>
                <a:gd name="T13" fmla="*/ 16 h 195"/>
                <a:gd name="T14" fmla="*/ 81 w 235"/>
                <a:gd name="T15" fmla="*/ 13 h 195"/>
                <a:gd name="T16" fmla="*/ 92 w 235"/>
                <a:gd name="T17" fmla="*/ 12 h 195"/>
                <a:gd name="T18" fmla="*/ 102 w 235"/>
                <a:gd name="T19" fmla="*/ 13 h 195"/>
                <a:gd name="T20" fmla="*/ 106 w 235"/>
                <a:gd name="T21" fmla="*/ 16 h 195"/>
                <a:gd name="T22" fmla="*/ 95 w 235"/>
                <a:gd name="T23" fmla="*/ 20 h 195"/>
                <a:gd name="T24" fmla="*/ 78 w 235"/>
                <a:gd name="T25" fmla="*/ 27 h 195"/>
                <a:gd name="T26" fmla="*/ 63 w 235"/>
                <a:gd name="T27" fmla="*/ 36 h 195"/>
                <a:gd name="T28" fmla="*/ 60 w 235"/>
                <a:gd name="T29" fmla="*/ 44 h 195"/>
                <a:gd name="T30" fmla="*/ 67 w 235"/>
                <a:gd name="T31" fmla="*/ 51 h 195"/>
                <a:gd name="T32" fmla="*/ 78 w 235"/>
                <a:gd name="T33" fmla="*/ 58 h 195"/>
                <a:gd name="T34" fmla="*/ 87 w 235"/>
                <a:gd name="T35" fmla="*/ 63 h 195"/>
                <a:gd name="T36" fmla="*/ 108 w 235"/>
                <a:gd name="T37" fmla="*/ 66 h 195"/>
                <a:gd name="T38" fmla="*/ 143 w 235"/>
                <a:gd name="T39" fmla="*/ 67 h 195"/>
                <a:gd name="T40" fmla="*/ 174 w 235"/>
                <a:gd name="T41" fmla="*/ 70 h 195"/>
                <a:gd name="T42" fmla="*/ 199 w 235"/>
                <a:gd name="T43" fmla="*/ 86 h 195"/>
                <a:gd name="T44" fmla="*/ 206 w 235"/>
                <a:gd name="T45" fmla="*/ 102 h 195"/>
                <a:gd name="T46" fmla="*/ 199 w 235"/>
                <a:gd name="T47" fmla="*/ 100 h 195"/>
                <a:gd name="T48" fmla="*/ 188 w 235"/>
                <a:gd name="T49" fmla="*/ 94 h 195"/>
                <a:gd name="T50" fmla="*/ 178 w 235"/>
                <a:gd name="T51" fmla="*/ 88 h 195"/>
                <a:gd name="T52" fmla="*/ 168 w 235"/>
                <a:gd name="T53" fmla="*/ 95 h 195"/>
                <a:gd name="T54" fmla="*/ 162 w 235"/>
                <a:gd name="T55" fmla="*/ 118 h 195"/>
                <a:gd name="T56" fmla="*/ 169 w 235"/>
                <a:gd name="T57" fmla="*/ 138 h 195"/>
                <a:gd name="T58" fmla="*/ 184 w 235"/>
                <a:gd name="T59" fmla="*/ 151 h 195"/>
                <a:gd name="T60" fmla="*/ 205 w 235"/>
                <a:gd name="T61" fmla="*/ 160 h 195"/>
                <a:gd name="T62" fmla="*/ 226 w 235"/>
                <a:gd name="T63" fmla="*/ 168 h 195"/>
                <a:gd name="T64" fmla="*/ 234 w 235"/>
                <a:gd name="T65" fmla="*/ 173 h 195"/>
                <a:gd name="T66" fmla="*/ 223 w 235"/>
                <a:gd name="T67" fmla="*/ 175 h 195"/>
                <a:gd name="T68" fmla="*/ 206 w 235"/>
                <a:gd name="T69" fmla="*/ 173 h 195"/>
                <a:gd name="T70" fmla="*/ 183 w 235"/>
                <a:gd name="T71" fmla="*/ 164 h 195"/>
                <a:gd name="T72" fmla="*/ 169 w 235"/>
                <a:gd name="T73" fmla="*/ 164 h 195"/>
                <a:gd name="T74" fmla="*/ 167 w 235"/>
                <a:gd name="T75" fmla="*/ 191 h 195"/>
                <a:gd name="T76" fmla="*/ 157 w 235"/>
                <a:gd name="T77" fmla="*/ 185 h 195"/>
                <a:gd name="T78" fmla="*/ 154 w 235"/>
                <a:gd name="T79" fmla="*/ 155 h 195"/>
                <a:gd name="T80" fmla="*/ 143 w 235"/>
                <a:gd name="T81" fmla="*/ 135 h 195"/>
                <a:gd name="T82" fmla="*/ 137 w 235"/>
                <a:gd name="T83" fmla="*/ 100 h 195"/>
                <a:gd name="T84" fmla="*/ 132 w 235"/>
                <a:gd name="T85" fmla="*/ 83 h 195"/>
                <a:gd name="T86" fmla="*/ 118 w 235"/>
                <a:gd name="T87" fmla="*/ 84 h 195"/>
                <a:gd name="T88" fmla="*/ 105 w 235"/>
                <a:gd name="T89" fmla="*/ 84 h 195"/>
                <a:gd name="T90" fmla="*/ 87 w 235"/>
                <a:gd name="T91" fmla="*/ 80 h 195"/>
                <a:gd name="T92" fmla="*/ 74 w 235"/>
                <a:gd name="T93" fmla="*/ 74 h 195"/>
                <a:gd name="T94" fmla="*/ 65 w 235"/>
                <a:gd name="T95" fmla="*/ 70 h 195"/>
                <a:gd name="T96" fmla="*/ 55 w 235"/>
                <a:gd name="T97" fmla="*/ 66 h 195"/>
                <a:gd name="T98" fmla="*/ 47 w 235"/>
                <a:gd name="T99" fmla="*/ 61 h 195"/>
                <a:gd name="T100" fmla="*/ 38 w 235"/>
                <a:gd name="T101" fmla="*/ 57 h 195"/>
                <a:gd name="T102" fmla="*/ 28 w 235"/>
                <a:gd name="T103" fmla="*/ 53 h 195"/>
                <a:gd name="T104" fmla="*/ 18 w 235"/>
                <a:gd name="T105" fmla="*/ 50 h 195"/>
                <a:gd name="T106" fmla="*/ 8 w 235"/>
                <a:gd name="T107" fmla="*/ 46 h 195"/>
                <a:gd name="T108" fmla="*/ 0 w 235"/>
                <a:gd name="T109" fmla="*/ 34 h 195"/>
                <a:gd name="T110" fmla="*/ 4 w 235"/>
                <a:gd name="T111" fmla="*/ 17 h 195"/>
                <a:gd name="T112" fmla="*/ 17 w 235"/>
                <a:gd name="T113" fmla="*/ 5 h 195"/>
                <a:gd name="T114" fmla="*/ 32 w 235"/>
                <a:gd name="T115" fmla="*/ 0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35" h="195">
                  <a:moveTo>
                    <a:pt x="37" y="1"/>
                  </a:moveTo>
                  <a:lnTo>
                    <a:pt x="29" y="10"/>
                  </a:lnTo>
                  <a:lnTo>
                    <a:pt x="22" y="16"/>
                  </a:lnTo>
                  <a:lnTo>
                    <a:pt x="18" y="22"/>
                  </a:lnTo>
                  <a:lnTo>
                    <a:pt x="18" y="31"/>
                  </a:lnTo>
                  <a:lnTo>
                    <a:pt x="24" y="37"/>
                  </a:lnTo>
                  <a:lnTo>
                    <a:pt x="30" y="41"/>
                  </a:lnTo>
                  <a:lnTo>
                    <a:pt x="36" y="39"/>
                  </a:lnTo>
                  <a:lnTo>
                    <a:pt x="42" y="37"/>
                  </a:lnTo>
                  <a:lnTo>
                    <a:pt x="47" y="33"/>
                  </a:lnTo>
                  <a:lnTo>
                    <a:pt x="53" y="28"/>
                  </a:lnTo>
                  <a:lnTo>
                    <a:pt x="60" y="23"/>
                  </a:lnTo>
                  <a:lnTo>
                    <a:pt x="66" y="18"/>
                  </a:lnTo>
                  <a:lnTo>
                    <a:pt x="70" y="16"/>
                  </a:lnTo>
                  <a:lnTo>
                    <a:pt x="76" y="15"/>
                  </a:lnTo>
                  <a:lnTo>
                    <a:pt x="81" y="13"/>
                  </a:lnTo>
                  <a:lnTo>
                    <a:pt x="86" y="12"/>
                  </a:lnTo>
                  <a:lnTo>
                    <a:pt x="92" y="12"/>
                  </a:lnTo>
                  <a:lnTo>
                    <a:pt x="97" y="12"/>
                  </a:lnTo>
                  <a:lnTo>
                    <a:pt x="102" y="13"/>
                  </a:lnTo>
                  <a:lnTo>
                    <a:pt x="107" y="15"/>
                  </a:lnTo>
                  <a:lnTo>
                    <a:pt x="106" y="16"/>
                  </a:lnTo>
                  <a:lnTo>
                    <a:pt x="102" y="18"/>
                  </a:lnTo>
                  <a:lnTo>
                    <a:pt x="95" y="20"/>
                  </a:lnTo>
                  <a:lnTo>
                    <a:pt x="86" y="23"/>
                  </a:lnTo>
                  <a:lnTo>
                    <a:pt x="78" y="27"/>
                  </a:lnTo>
                  <a:lnTo>
                    <a:pt x="70" y="31"/>
                  </a:lnTo>
                  <a:lnTo>
                    <a:pt x="63" y="36"/>
                  </a:lnTo>
                  <a:lnTo>
                    <a:pt x="60" y="42"/>
                  </a:lnTo>
                  <a:lnTo>
                    <a:pt x="60" y="44"/>
                  </a:lnTo>
                  <a:lnTo>
                    <a:pt x="63" y="47"/>
                  </a:lnTo>
                  <a:lnTo>
                    <a:pt x="67" y="51"/>
                  </a:lnTo>
                  <a:lnTo>
                    <a:pt x="72" y="54"/>
                  </a:lnTo>
                  <a:lnTo>
                    <a:pt x="78" y="58"/>
                  </a:lnTo>
                  <a:lnTo>
                    <a:pt x="83" y="61"/>
                  </a:lnTo>
                  <a:lnTo>
                    <a:pt x="87" y="63"/>
                  </a:lnTo>
                  <a:lnTo>
                    <a:pt x="91" y="64"/>
                  </a:lnTo>
                  <a:lnTo>
                    <a:pt x="108" y="66"/>
                  </a:lnTo>
                  <a:lnTo>
                    <a:pt x="126" y="67"/>
                  </a:lnTo>
                  <a:lnTo>
                    <a:pt x="143" y="67"/>
                  </a:lnTo>
                  <a:lnTo>
                    <a:pt x="159" y="68"/>
                  </a:lnTo>
                  <a:lnTo>
                    <a:pt x="174" y="70"/>
                  </a:lnTo>
                  <a:lnTo>
                    <a:pt x="187" y="77"/>
                  </a:lnTo>
                  <a:lnTo>
                    <a:pt x="199" y="86"/>
                  </a:lnTo>
                  <a:lnTo>
                    <a:pt x="208" y="101"/>
                  </a:lnTo>
                  <a:lnTo>
                    <a:pt x="206" y="102"/>
                  </a:lnTo>
                  <a:lnTo>
                    <a:pt x="203" y="102"/>
                  </a:lnTo>
                  <a:lnTo>
                    <a:pt x="199" y="100"/>
                  </a:lnTo>
                  <a:lnTo>
                    <a:pt x="193" y="97"/>
                  </a:lnTo>
                  <a:lnTo>
                    <a:pt x="188" y="94"/>
                  </a:lnTo>
                  <a:lnTo>
                    <a:pt x="183" y="90"/>
                  </a:lnTo>
                  <a:lnTo>
                    <a:pt x="178" y="88"/>
                  </a:lnTo>
                  <a:lnTo>
                    <a:pt x="174" y="85"/>
                  </a:lnTo>
                  <a:lnTo>
                    <a:pt x="168" y="95"/>
                  </a:lnTo>
                  <a:lnTo>
                    <a:pt x="164" y="107"/>
                  </a:lnTo>
                  <a:lnTo>
                    <a:pt x="162" y="118"/>
                  </a:lnTo>
                  <a:lnTo>
                    <a:pt x="164" y="131"/>
                  </a:lnTo>
                  <a:lnTo>
                    <a:pt x="169" y="138"/>
                  </a:lnTo>
                  <a:lnTo>
                    <a:pt x="175" y="144"/>
                  </a:lnTo>
                  <a:lnTo>
                    <a:pt x="184" y="151"/>
                  </a:lnTo>
                  <a:lnTo>
                    <a:pt x="194" y="155"/>
                  </a:lnTo>
                  <a:lnTo>
                    <a:pt x="205" y="160"/>
                  </a:lnTo>
                  <a:lnTo>
                    <a:pt x="216" y="163"/>
                  </a:lnTo>
                  <a:lnTo>
                    <a:pt x="226" y="168"/>
                  </a:lnTo>
                  <a:lnTo>
                    <a:pt x="235" y="171"/>
                  </a:lnTo>
                  <a:lnTo>
                    <a:pt x="234" y="173"/>
                  </a:lnTo>
                  <a:lnTo>
                    <a:pt x="230" y="174"/>
                  </a:lnTo>
                  <a:lnTo>
                    <a:pt x="223" y="175"/>
                  </a:lnTo>
                  <a:lnTo>
                    <a:pt x="216" y="175"/>
                  </a:lnTo>
                  <a:lnTo>
                    <a:pt x="206" y="173"/>
                  </a:lnTo>
                  <a:lnTo>
                    <a:pt x="194" y="170"/>
                  </a:lnTo>
                  <a:lnTo>
                    <a:pt x="183" y="164"/>
                  </a:lnTo>
                  <a:lnTo>
                    <a:pt x="171" y="156"/>
                  </a:lnTo>
                  <a:lnTo>
                    <a:pt x="169" y="164"/>
                  </a:lnTo>
                  <a:lnTo>
                    <a:pt x="168" y="178"/>
                  </a:lnTo>
                  <a:lnTo>
                    <a:pt x="167" y="191"/>
                  </a:lnTo>
                  <a:lnTo>
                    <a:pt x="163" y="195"/>
                  </a:lnTo>
                  <a:lnTo>
                    <a:pt x="157" y="185"/>
                  </a:lnTo>
                  <a:lnTo>
                    <a:pt x="155" y="169"/>
                  </a:lnTo>
                  <a:lnTo>
                    <a:pt x="154" y="155"/>
                  </a:lnTo>
                  <a:lnTo>
                    <a:pt x="154" y="148"/>
                  </a:lnTo>
                  <a:lnTo>
                    <a:pt x="143" y="135"/>
                  </a:lnTo>
                  <a:lnTo>
                    <a:pt x="138" y="118"/>
                  </a:lnTo>
                  <a:lnTo>
                    <a:pt x="137" y="100"/>
                  </a:lnTo>
                  <a:lnTo>
                    <a:pt x="140" y="83"/>
                  </a:lnTo>
                  <a:lnTo>
                    <a:pt x="132" y="83"/>
                  </a:lnTo>
                  <a:lnTo>
                    <a:pt x="126" y="84"/>
                  </a:lnTo>
                  <a:lnTo>
                    <a:pt x="118" y="84"/>
                  </a:lnTo>
                  <a:lnTo>
                    <a:pt x="112" y="84"/>
                  </a:lnTo>
                  <a:lnTo>
                    <a:pt x="105" y="84"/>
                  </a:lnTo>
                  <a:lnTo>
                    <a:pt x="96" y="83"/>
                  </a:lnTo>
                  <a:lnTo>
                    <a:pt x="87" y="80"/>
                  </a:lnTo>
                  <a:lnTo>
                    <a:pt x="78" y="76"/>
                  </a:lnTo>
                  <a:lnTo>
                    <a:pt x="74" y="74"/>
                  </a:lnTo>
                  <a:lnTo>
                    <a:pt x="69" y="71"/>
                  </a:lnTo>
                  <a:lnTo>
                    <a:pt x="65" y="70"/>
                  </a:lnTo>
                  <a:lnTo>
                    <a:pt x="60" y="68"/>
                  </a:lnTo>
                  <a:lnTo>
                    <a:pt x="55" y="66"/>
                  </a:lnTo>
                  <a:lnTo>
                    <a:pt x="51" y="64"/>
                  </a:lnTo>
                  <a:lnTo>
                    <a:pt x="47" y="61"/>
                  </a:lnTo>
                  <a:lnTo>
                    <a:pt x="44" y="58"/>
                  </a:lnTo>
                  <a:lnTo>
                    <a:pt x="38" y="57"/>
                  </a:lnTo>
                  <a:lnTo>
                    <a:pt x="33" y="55"/>
                  </a:lnTo>
                  <a:lnTo>
                    <a:pt x="28" y="53"/>
                  </a:lnTo>
                  <a:lnTo>
                    <a:pt x="22" y="52"/>
                  </a:lnTo>
                  <a:lnTo>
                    <a:pt x="18" y="50"/>
                  </a:lnTo>
                  <a:lnTo>
                    <a:pt x="13" y="48"/>
                  </a:lnTo>
                  <a:lnTo>
                    <a:pt x="8" y="46"/>
                  </a:lnTo>
                  <a:lnTo>
                    <a:pt x="3" y="44"/>
                  </a:lnTo>
                  <a:lnTo>
                    <a:pt x="0" y="34"/>
                  </a:lnTo>
                  <a:lnTo>
                    <a:pt x="0" y="26"/>
                  </a:lnTo>
                  <a:lnTo>
                    <a:pt x="4" y="17"/>
                  </a:lnTo>
                  <a:lnTo>
                    <a:pt x="9" y="11"/>
                  </a:lnTo>
                  <a:lnTo>
                    <a:pt x="17" y="5"/>
                  </a:lnTo>
                  <a:lnTo>
                    <a:pt x="24" y="1"/>
                  </a:lnTo>
                  <a:lnTo>
                    <a:pt x="32" y="0"/>
                  </a:lnTo>
                  <a:lnTo>
                    <a:pt x="37" y="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타이포_도담체 M" panose="02020503020101020101" pitchFamily="18" charset="-127"/>
                <a:ea typeface="타이포_도담체 M" panose="02020503020101020101" pitchFamily="18" charset="-127"/>
              </a:endParaRPr>
            </a:p>
          </p:txBody>
        </p:sp>
        <p:sp>
          <p:nvSpPr>
            <p:cNvPr id="39" name="Freeform 17"/>
            <p:cNvSpPr>
              <a:spLocks/>
            </p:cNvSpPr>
            <p:nvPr/>
          </p:nvSpPr>
          <p:spPr bwMode="auto">
            <a:xfrm>
              <a:off x="8703083" y="521901"/>
              <a:ext cx="258743" cy="298714"/>
            </a:xfrm>
            <a:custGeom>
              <a:avLst/>
              <a:gdLst>
                <a:gd name="T0" fmla="*/ 68 w 112"/>
                <a:gd name="T1" fmla="*/ 36 h 131"/>
                <a:gd name="T2" fmla="*/ 69 w 112"/>
                <a:gd name="T3" fmla="*/ 46 h 131"/>
                <a:gd name="T4" fmla="*/ 70 w 112"/>
                <a:gd name="T5" fmla="*/ 55 h 131"/>
                <a:gd name="T6" fmla="*/ 70 w 112"/>
                <a:gd name="T7" fmla="*/ 65 h 131"/>
                <a:gd name="T8" fmla="*/ 70 w 112"/>
                <a:gd name="T9" fmla="*/ 72 h 131"/>
                <a:gd name="T10" fmla="*/ 77 w 112"/>
                <a:gd name="T11" fmla="*/ 79 h 131"/>
                <a:gd name="T12" fmla="*/ 83 w 112"/>
                <a:gd name="T13" fmla="*/ 85 h 131"/>
                <a:gd name="T14" fmla="*/ 90 w 112"/>
                <a:gd name="T15" fmla="*/ 93 h 131"/>
                <a:gd name="T16" fmla="*/ 95 w 112"/>
                <a:gd name="T17" fmla="*/ 99 h 131"/>
                <a:gd name="T18" fmla="*/ 100 w 112"/>
                <a:gd name="T19" fmla="*/ 106 h 131"/>
                <a:gd name="T20" fmla="*/ 106 w 112"/>
                <a:gd name="T21" fmla="*/ 114 h 131"/>
                <a:gd name="T22" fmla="*/ 109 w 112"/>
                <a:gd name="T23" fmla="*/ 123 h 131"/>
                <a:gd name="T24" fmla="*/ 112 w 112"/>
                <a:gd name="T25" fmla="*/ 131 h 131"/>
                <a:gd name="T26" fmla="*/ 110 w 112"/>
                <a:gd name="T27" fmla="*/ 130 h 131"/>
                <a:gd name="T28" fmla="*/ 106 w 112"/>
                <a:gd name="T29" fmla="*/ 126 h 131"/>
                <a:gd name="T30" fmla="*/ 99 w 112"/>
                <a:gd name="T31" fmla="*/ 119 h 131"/>
                <a:gd name="T32" fmla="*/ 92 w 112"/>
                <a:gd name="T33" fmla="*/ 111 h 131"/>
                <a:gd name="T34" fmla="*/ 82 w 112"/>
                <a:gd name="T35" fmla="*/ 102 h 131"/>
                <a:gd name="T36" fmla="*/ 72 w 112"/>
                <a:gd name="T37" fmla="*/ 95 h 131"/>
                <a:gd name="T38" fmla="*/ 61 w 112"/>
                <a:gd name="T39" fmla="*/ 88 h 131"/>
                <a:gd name="T40" fmla="*/ 48 w 112"/>
                <a:gd name="T41" fmla="*/ 84 h 131"/>
                <a:gd name="T42" fmla="*/ 49 w 112"/>
                <a:gd name="T43" fmla="*/ 74 h 131"/>
                <a:gd name="T44" fmla="*/ 51 w 112"/>
                <a:gd name="T45" fmla="*/ 64 h 131"/>
                <a:gd name="T46" fmla="*/ 52 w 112"/>
                <a:gd name="T47" fmla="*/ 54 h 131"/>
                <a:gd name="T48" fmla="*/ 52 w 112"/>
                <a:gd name="T49" fmla="*/ 45 h 131"/>
                <a:gd name="T50" fmla="*/ 49 w 112"/>
                <a:gd name="T51" fmla="*/ 35 h 131"/>
                <a:gd name="T52" fmla="*/ 45 w 112"/>
                <a:gd name="T53" fmla="*/ 27 h 131"/>
                <a:gd name="T54" fmla="*/ 36 w 112"/>
                <a:gd name="T55" fmla="*/ 20 h 131"/>
                <a:gd name="T56" fmla="*/ 23 w 112"/>
                <a:gd name="T57" fmla="*/ 14 h 131"/>
                <a:gd name="T58" fmla="*/ 16 w 112"/>
                <a:gd name="T59" fmla="*/ 11 h 131"/>
                <a:gd name="T60" fmla="*/ 7 w 112"/>
                <a:gd name="T61" fmla="*/ 9 h 131"/>
                <a:gd name="T62" fmla="*/ 2 w 112"/>
                <a:gd name="T63" fmla="*/ 6 h 131"/>
                <a:gd name="T64" fmla="*/ 0 w 112"/>
                <a:gd name="T65" fmla="*/ 0 h 131"/>
                <a:gd name="T66" fmla="*/ 10 w 112"/>
                <a:gd name="T67" fmla="*/ 0 h 131"/>
                <a:gd name="T68" fmla="*/ 22 w 112"/>
                <a:gd name="T69" fmla="*/ 1 h 131"/>
                <a:gd name="T70" fmla="*/ 32 w 112"/>
                <a:gd name="T71" fmla="*/ 3 h 131"/>
                <a:gd name="T72" fmla="*/ 43 w 112"/>
                <a:gd name="T73" fmla="*/ 6 h 131"/>
                <a:gd name="T74" fmla="*/ 51 w 112"/>
                <a:gd name="T75" fmla="*/ 11 h 131"/>
                <a:gd name="T76" fmla="*/ 59 w 112"/>
                <a:gd name="T77" fmla="*/ 18 h 131"/>
                <a:gd name="T78" fmla="*/ 64 w 112"/>
                <a:gd name="T79" fmla="*/ 25 h 131"/>
                <a:gd name="T80" fmla="*/ 68 w 112"/>
                <a:gd name="T81" fmla="*/ 36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2" h="131">
                  <a:moveTo>
                    <a:pt x="68" y="36"/>
                  </a:moveTo>
                  <a:lnTo>
                    <a:pt x="69" y="46"/>
                  </a:lnTo>
                  <a:lnTo>
                    <a:pt x="70" y="55"/>
                  </a:lnTo>
                  <a:lnTo>
                    <a:pt x="70" y="65"/>
                  </a:lnTo>
                  <a:lnTo>
                    <a:pt x="70" y="72"/>
                  </a:lnTo>
                  <a:lnTo>
                    <a:pt x="77" y="79"/>
                  </a:lnTo>
                  <a:lnTo>
                    <a:pt x="83" y="85"/>
                  </a:lnTo>
                  <a:lnTo>
                    <a:pt x="90" y="93"/>
                  </a:lnTo>
                  <a:lnTo>
                    <a:pt x="95" y="99"/>
                  </a:lnTo>
                  <a:lnTo>
                    <a:pt x="100" y="106"/>
                  </a:lnTo>
                  <a:lnTo>
                    <a:pt x="106" y="114"/>
                  </a:lnTo>
                  <a:lnTo>
                    <a:pt x="109" y="123"/>
                  </a:lnTo>
                  <a:lnTo>
                    <a:pt x="112" y="131"/>
                  </a:lnTo>
                  <a:lnTo>
                    <a:pt x="110" y="130"/>
                  </a:lnTo>
                  <a:lnTo>
                    <a:pt x="106" y="126"/>
                  </a:lnTo>
                  <a:lnTo>
                    <a:pt x="99" y="119"/>
                  </a:lnTo>
                  <a:lnTo>
                    <a:pt x="92" y="111"/>
                  </a:lnTo>
                  <a:lnTo>
                    <a:pt x="82" y="102"/>
                  </a:lnTo>
                  <a:lnTo>
                    <a:pt x="72" y="95"/>
                  </a:lnTo>
                  <a:lnTo>
                    <a:pt x="61" y="88"/>
                  </a:lnTo>
                  <a:lnTo>
                    <a:pt x="48" y="84"/>
                  </a:lnTo>
                  <a:lnTo>
                    <a:pt x="49" y="74"/>
                  </a:lnTo>
                  <a:lnTo>
                    <a:pt x="51" y="64"/>
                  </a:lnTo>
                  <a:lnTo>
                    <a:pt x="52" y="54"/>
                  </a:lnTo>
                  <a:lnTo>
                    <a:pt x="52" y="45"/>
                  </a:lnTo>
                  <a:lnTo>
                    <a:pt x="49" y="35"/>
                  </a:lnTo>
                  <a:lnTo>
                    <a:pt x="45" y="27"/>
                  </a:lnTo>
                  <a:lnTo>
                    <a:pt x="36" y="20"/>
                  </a:lnTo>
                  <a:lnTo>
                    <a:pt x="23" y="14"/>
                  </a:lnTo>
                  <a:lnTo>
                    <a:pt x="16" y="11"/>
                  </a:lnTo>
                  <a:lnTo>
                    <a:pt x="7" y="9"/>
                  </a:lnTo>
                  <a:lnTo>
                    <a:pt x="2" y="6"/>
                  </a:lnTo>
                  <a:lnTo>
                    <a:pt x="0" y="0"/>
                  </a:lnTo>
                  <a:lnTo>
                    <a:pt x="10" y="0"/>
                  </a:lnTo>
                  <a:lnTo>
                    <a:pt x="22" y="1"/>
                  </a:lnTo>
                  <a:lnTo>
                    <a:pt x="32" y="3"/>
                  </a:lnTo>
                  <a:lnTo>
                    <a:pt x="43" y="6"/>
                  </a:lnTo>
                  <a:lnTo>
                    <a:pt x="51" y="11"/>
                  </a:lnTo>
                  <a:lnTo>
                    <a:pt x="59" y="18"/>
                  </a:lnTo>
                  <a:lnTo>
                    <a:pt x="64" y="25"/>
                  </a:lnTo>
                  <a:lnTo>
                    <a:pt x="68" y="36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타이포_도담체 M" panose="02020503020101020101" pitchFamily="18" charset="-127"/>
                <a:ea typeface="타이포_도담체 M" panose="02020503020101020101" pitchFamily="18" charset="-127"/>
              </a:endParaRPr>
            </a:p>
          </p:txBody>
        </p:sp>
        <p:sp>
          <p:nvSpPr>
            <p:cNvPr id="40" name="Freeform 18"/>
            <p:cNvSpPr>
              <a:spLocks/>
            </p:cNvSpPr>
            <p:nvPr/>
          </p:nvSpPr>
          <p:spPr bwMode="auto">
            <a:xfrm>
              <a:off x="8721564" y="820616"/>
              <a:ext cx="408907" cy="449211"/>
            </a:xfrm>
            <a:custGeom>
              <a:avLst/>
              <a:gdLst>
                <a:gd name="T0" fmla="*/ 177 w 177"/>
                <a:gd name="T1" fmla="*/ 10 h 197"/>
                <a:gd name="T2" fmla="*/ 177 w 177"/>
                <a:gd name="T3" fmla="*/ 28 h 197"/>
                <a:gd name="T4" fmla="*/ 171 w 177"/>
                <a:gd name="T5" fmla="*/ 44 h 197"/>
                <a:gd name="T6" fmla="*/ 157 w 177"/>
                <a:gd name="T7" fmla="*/ 58 h 197"/>
                <a:gd name="T8" fmla="*/ 146 w 177"/>
                <a:gd name="T9" fmla="*/ 74 h 197"/>
                <a:gd name="T10" fmla="*/ 136 w 177"/>
                <a:gd name="T11" fmla="*/ 91 h 197"/>
                <a:gd name="T12" fmla="*/ 122 w 177"/>
                <a:gd name="T13" fmla="*/ 106 h 197"/>
                <a:gd name="T14" fmla="*/ 114 w 177"/>
                <a:gd name="T15" fmla="*/ 123 h 197"/>
                <a:gd name="T16" fmla="*/ 111 w 177"/>
                <a:gd name="T17" fmla="*/ 142 h 197"/>
                <a:gd name="T18" fmla="*/ 105 w 177"/>
                <a:gd name="T19" fmla="*/ 156 h 197"/>
                <a:gd name="T20" fmla="*/ 96 w 177"/>
                <a:gd name="T21" fmla="*/ 171 h 197"/>
                <a:gd name="T22" fmla="*/ 83 w 177"/>
                <a:gd name="T23" fmla="*/ 184 h 197"/>
                <a:gd name="T24" fmla="*/ 64 w 177"/>
                <a:gd name="T25" fmla="*/ 194 h 197"/>
                <a:gd name="T26" fmla="*/ 46 w 177"/>
                <a:gd name="T27" fmla="*/ 197 h 197"/>
                <a:gd name="T28" fmla="*/ 27 w 177"/>
                <a:gd name="T29" fmla="*/ 194 h 197"/>
                <a:gd name="T30" fmla="*/ 9 w 177"/>
                <a:gd name="T31" fmla="*/ 189 h 197"/>
                <a:gd name="T32" fmla="*/ 0 w 177"/>
                <a:gd name="T33" fmla="*/ 185 h 197"/>
                <a:gd name="T34" fmla="*/ 7 w 177"/>
                <a:gd name="T35" fmla="*/ 182 h 197"/>
                <a:gd name="T36" fmla="*/ 17 w 177"/>
                <a:gd name="T37" fmla="*/ 181 h 197"/>
                <a:gd name="T38" fmla="*/ 29 w 177"/>
                <a:gd name="T39" fmla="*/ 181 h 197"/>
                <a:gd name="T40" fmla="*/ 47 w 177"/>
                <a:gd name="T41" fmla="*/ 178 h 197"/>
                <a:gd name="T42" fmla="*/ 68 w 177"/>
                <a:gd name="T43" fmla="*/ 166 h 197"/>
                <a:gd name="T44" fmla="*/ 83 w 177"/>
                <a:gd name="T45" fmla="*/ 146 h 197"/>
                <a:gd name="T46" fmla="*/ 93 w 177"/>
                <a:gd name="T47" fmla="*/ 124 h 197"/>
                <a:gd name="T48" fmla="*/ 100 w 177"/>
                <a:gd name="T49" fmla="*/ 84 h 197"/>
                <a:gd name="T50" fmla="*/ 91 w 177"/>
                <a:gd name="T51" fmla="*/ 40 h 197"/>
                <a:gd name="T52" fmla="*/ 99 w 177"/>
                <a:gd name="T53" fmla="*/ 40 h 197"/>
                <a:gd name="T54" fmla="*/ 111 w 177"/>
                <a:gd name="T55" fmla="*/ 58 h 197"/>
                <a:gd name="T56" fmla="*/ 121 w 177"/>
                <a:gd name="T57" fmla="*/ 55 h 197"/>
                <a:gd name="T58" fmla="*/ 122 w 177"/>
                <a:gd name="T59" fmla="*/ 14 h 197"/>
                <a:gd name="T60" fmla="*/ 132 w 177"/>
                <a:gd name="T61" fmla="*/ 10 h 197"/>
                <a:gd name="T62" fmla="*/ 143 w 177"/>
                <a:gd name="T63" fmla="*/ 33 h 197"/>
                <a:gd name="T64" fmla="*/ 160 w 177"/>
                <a:gd name="T65" fmla="*/ 26 h 197"/>
                <a:gd name="T66" fmla="*/ 173 w 177"/>
                <a:gd name="T67" fmla="*/ 2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77" h="197">
                  <a:moveTo>
                    <a:pt x="177" y="0"/>
                  </a:moveTo>
                  <a:lnTo>
                    <a:pt x="177" y="10"/>
                  </a:lnTo>
                  <a:lnTo>
                    <a:pt x="177" y="19"/>
                  </a:lnTo>
                  <a:lnTo>
                    <a:pt x="177" y="28"/>
                  </a:lnTo>
                  <a:lnTo>
                    <a:pt x="174" y="36"/>
                  </a:lnTo>
                  <a:lnTo>
                    <a:pt x="171" y="44"/>
                  </a:lnTo>
                  <a:lnTo>
                    <a:pt x="166" y="51"/>
                  </a:lnTo>
                  <a:lnTo>
                    <a:pt x="157" y="58"/>
                  </a:lnTo>
                  <a:lnTo>
                    <a:pt x="147" y="63"/>
                  </a:lnTo>
                  <a:lnTo>
                    <a:pt x="146" y="74"/>
                  </a:lnTo>
                  <a:lnTo>
                    <a:pt x="142" y="83"/>
                  </a:lnTo>
                  <a:lnTo>
                    <a:pt x="136" y="91"/>
                  </a:lnTo>
                  <a:lnTo>
                    <a:pt x="130" y="98"/>
                  </a:lnTo>
                  <a:lnTo>
                    <a:pt x="122" y="106"/>
                  </a:lnTo>
                  <a:lnTo>
                    <a:pt x="117" y="113"/>
                  </a:lnTo>
                  <a:lnTo>
                    <a:pt x="114" y="123"/>
                  </a:lnTo>
                  <a:lnTo>
                    <a:pt x="114" y="135"/>
                  </a:lnTo>
                  <a:lnTo>
                    <a:pt x="111" y="142"/>
                  </a:lnTo>
                  <a:lnTo>
                    <a:pt x="108" y="150"/>
                  </a:lnTo>
                  <a:lnTo>
                    <a:pt x="105" y="156"/>
                  </a:lnTo>
                  <a:lnTo>
                    <a:pt x="102" y="163"/>
                  </a:lnTo>
                  <a:lnTo>
                    <a:pt x="96" y="171"/>
                  </a:lnTo>
                  <a:lnTo>
                    <a:pt x="90" y="177"/>
                  </a:lnTo>
                  <a:lnTo>
                    <a:pt x="83" y="184"/>
                  </a:lnTo>
                  <a:lnTo>
                    <a:pt x="73" y="190"/>
                  </a:lnTo>
                  <a:lnTo>
                    <a:pt x="64" y="194"/>
                  </a:lnTo>
                  <a:lnTo>
                    <a:pt x="56" y="197"/>
                  </a:lnTo>
                  <a:lnTo>
                    <a:pt x="46" y="197"/>
                  </a:lnTo>
                  <a:lnTo>
                    <a:pt x="37" y="197"/>
                  </a:lnTo>
                  <a:lnTo>
                    <a:pt x="27" y="194"/>
                  </a:lnTo>
                  <a:lnTo>
                    <a:pt x="17" y="192"/>
                  </a:lnTo>
                  <a:lnTo>
                    <a:pt x="9" y="189"/>
                  </a:lnTo>
                  <a:lnTo>
                    <a:pt x="0" y="186"/>
                  </a:lnTo>
                  <a:lnTo>
                    <a:pt x="0" y="185"/>
                  </a:lnTo>
                  <a:lnTo>
                    <a:pt x="2" y="183"/>
                  </a:lnTo>
                  <a:lnTo>
                    <a:pt x="7" y="182"/>
                  </a:lnTo>
                  <a:lnTo>
                    <a:pt x="12" y="182"/>
                  </a:lnTo>
                  <a:lnTo>
                    <a:pt x="17" y="181"/>
                  </a:lnTo>
                  <a:lnTo>
                    <a:pt x="24" y="181"/>
                  </a:lnTo>
                  <a:lnTo>
                    <a:pt x="29" y="181"/>
                  </a:lnTo>
                  <a:lnTo>
                    <a:pt x="36" y="181"/>
                  </a:lnTo>
                  <a:lnTo>
                    <a:pt x="47" y="178"/>
                  </a:lnTo>
                  <a:lnTo>
                    <a:pt x="58" y="173"/>
                  </a:lnTo>
                  <a:lnTo>
                    <a:pt x="68" y="166"/>
                  </a:lnTo>
                  <a:lnTo>
                    <a:pt x="76" y="157"/>
                  </a:lnTo>
                  <a:lnTo>
                    <a:pt x="83" y="146"/>
                  </a:lnTo>
                  <a:lnTo>
                    <a:pt x="89" y="136"/>
                  </a:lnTo>
                  <a:lnTo>
                    <a:pt x="93" y="124"/>
                  </a:lnTo>
                  <a:lnTo>
                    <a:pt x="98" y="113"/>
                  </a:lnTo>
                  <a:lnTo>
                    <a:pt x="100" y="84"/>
                  </a:lnTo>
                  <a:lnTo>
                    <a:pt x="96" y="59"/>
                  </a:lnTo>
                  <a:lnTo>
                    <a:pt x="91" y="40"/>
                  </a:lnTo>
                  <a:lnTo>
                    <a:pt x="90" y="32"/>
                  </a:lnTo>
                  <a:lnTo>
                    <a:pt x="99" y="40"/>
                  </a:lnTo>
                  <a:lnTo>
                    <a:pt x="105" y="48"/>
                  </a:lnTo>
                  <a:lnTo>
                    <a:pt x="111" y="58"/>
                  </a:lnTo>
                  <a:lnTo>
                    <a:pt x="117" y="67"/>
                  </a:lnTo>
                  <a:lnTo>
                    <a:pt x="121" y="55"/>
                  </a:lnTo>
                  <a:lnTo>
                    <a:pt x="122" y="33"/>
                  </a:lnTo>
                  <a:lnTo>
                    <a:pt x="122" y="14"/>
                  </a:lnTo>
                  <a:lnTo>
                    <a:pt x="122" y="5"/>
                  </a:lnTo>
                  <a:lnTo>
                    <a:pt x="132" y="10"/>
                  </a:lnTo>
                  <a:lnTo>
                    <a:pt x="139" y="21"/>
                  </a:lnTo>
                  <a:lnTo>
                    <a:pt x="143" y="33"/>
                  </a:lnTo>
                  <a:lnTo>
                    <a:pt x="147" y="36"/>
                  </a:lnTo>
                  <a:lnTo>
                    <a:pt x="160" y="26"/>
                  </a:lnTo>
                  <a:lnTo>
                    <a:pt x="168" y="13"/>
                  </a:lnTo>
                  <a:lnTo>
                    <a:pt x="173" y="2"/>
                  </a:lnTo>
                  <a:lnTo>
                    <a:pt x="177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타이포_도담체 M" panose="02020503020101020101" pitchFamily="18" charset="-127"/>
                <a:ea typeface="타이포_도담체 M" panose="02020503020101020101" pitchFamily="18" charset="-127"/>
              </a:endParaRPr>
            </a:p>
          </p:txBody>
        </p:sp>
        <p:sp>
          <p:nvSpPr>
            <p:cNvPr id="41" name="Freeform 19"/>
            <p:cNvSpPr>
              <a:spLocks/>
            </p:cNvSpPr>
            <p:nvPr/>
          </p:nvSpPr>
          <p:spPr bwMode="auto">
            <a:xfrm>
              <a:off x="8220250" y="2622023"/>
              <a:ext cx="385805" cy="127695"/>
            </a:xfrm>
            <a:custGeom>
              <a:avLst/>
              <a:gdLst>
                <a:gd name="T0" fmla="*/ 73 w 167"/>
                <a:gd name="T1" fmla="*/ 30 h 56"/>
                <a:gd name="T2" fmla="*/ 91 w 167"/>
                <a:gd name="T3" fmla="*/ 33 h 56"/>
                <a:gd name="T4" fmla="*/ 108 w 167"/>
                <a:gd name="T5" fmla="*/ 34 h 56"/>
                <a:gd name="T6" fmla="*/ 124 w 167"/>
                <a:gd name="T7" fmla="*/ 33 h 56"/>
                <a:gd name="T8" fmla="*/ 138 w 167"/>
                <a:gd name="T9" fmla="*/ 32 h 56"/>
                <a:gd name="T10" fmla="*/ 149 w 167"/>
                <a:gd name="T11" fmla="*/ 31 h 56"/>
                <a:gd name="T12" fmla="*/ 159 w 167"/>
                <a:gd name="T13" fmla="*/ 30 h 56"/>
                <a:gd name="T14" fmla="*/ 164 w 167"/>
                <a:gd name="T15" fmla="*/ 30 h 56"/>
                <a:gd name="T16" fmla="*/ 167 w 167"/>
                <a:gd name="T17" fmla="*/ 31 h 56"/>
                <a:gd name="T18" fmla="*/ 163 w 167"/>
                <a:gd name="T19" fmla="*/ 37 h 56"/>
                <a:gd name="T20" fmla="*/ 158 w 167"/>
                <a:gd name="T21" fmla="*/ 42 h 56"/>
                <a:gd name="T22" fmla="*/ 152 w 167"/>
                <a:gd name="T23" fmla="*/ 46 h 56"/>
                <a:gd name="T24" fmla="*/ 146 w 167"/>
                <a:gd name="T25" fmla="*/ 48 h 56"/>
                <a:gd name="T26" fmla="*/ 138 w 167"/>
                <a:gd name="T27" fmla="*/ 52 h 56"/>
                <a:gd name="T28" fmla="*/ 132 w 167"/>
                <a:gd name="T29" fmla="*/ 53 h 56"/>
                <a:gd name="T30" fmla="*/ 124 w 167"/>
                <a:gd name="T31" fmla="*/ 55 h 56"/>
                <a:gd name="T32" fmla="*/ 117 w 167"/>
                <a:gd name="T33" fmla="*/ 56 h 56"/>
                <a:gd name="T34" fmla="*/ 100 w 167"/>
                <a:gd name="T35" fmla="*/ 56 h 56"/>
                <a:gd name="T36" fmla="*/ 83 w 167"/>
                <a:gd name="T37" fmla="*/ 54 h 56"/>
                <a:gd name="T38" fmla="*/ 67 w 167"/>
                <a:gd name="T39" fmla="*/ 51 h 56"/>
                <a:gd name="T40" fmla="*/ 51 w 167"/>
                <a:gd name="T41" fmla="*/ 45 h 56"/>
                <a:gd name="T42" fmla="*/ 36 w 167"/>
                <a:gd name="T43" fmla="*/ 38 h 56"/>
                <a:gd name="T44" fmla="*/ 23 w 167"/>
                <a:gd name="T45" fmla="*/ 27 h 56"/>
                <a:gd name="T46" fmla="*/ 11 w 167"/>
                <a:gd name="T47" fmla="*/ 15 h 56"/>
                <a:gd name="T48" fmla="*/ 0 w 167"/>
                <a:gd name="T49" fmla="*/ 0 h 56"/>
                <a:gd name="T50" fmla="*/ 3 w 167"/>
                <a:gd name="T51" fmla="*/ 2 h 56"/>
                <a:gd name="T52" fmla="*/ 8 w 167"/>
                <a:gd name="T53" fmla="*/ 6 h 56"/>
                <a:gd name="T54" fmla="*/ 15 w 167"/>
                <a:gd name="T55" fmla="*/ 9 h 56"/>
                <a:gd name="T56" fmla="*/ 26 w 167"/>
                <a:gd name="T57" fmla="*/ 13 h 56"/>
                <a:gd name="T58" fmla="*/ 37 w 167"/>
                <a:gd name="T59" fmla="*/ 18 h 56"/>
                <a:gd name="T60" fmla="*/ 49 w 167"/>
                <a:gd name="T61" fmla="*/ 23 h 56"/>
                <a:gd name="T62" fmla="*/ 61 w 167"/>
                <a:gd name="T63" fmla="*/ 27 h 56"/>
                <a:gd name="T64" fmla="*/ 73 w 167"/>
                <a:gd name="T65" fmla="*/ 3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67" h="56">
                  <a:moveTo>
                    <a:pt x="73" y="30"/>
                  </a:moveTo>
                  <a:lnTo>
                    <a:pt x="91" y="33"/>
                  </a:lnTo>
                  <a:lnTo>
                    <a:pt x="108" y="34"/>
                  </a:lnTo>
                  <a:lnTo>
                    <a:pt x="124" y="33"/>
                  </a:lnTo>
                  <a:lnTo>
                    <a:pt x="138" y="32"/>
                  </a:lnTo>
                  <a:lnTo>
                    <a:pt x="149" y="31"/>
                  </a:lnTo>
                  <a:lnTo>
                    <a:pt x="159" y="30"/>
                  </a:lnTo>
                  <a:lnTo>
                    <a:pt x="164" y="30"/>
                  </a:lnTo>
                  <a:lnTo>
                    <a:pt x="167" y="31"/>
                  </a:lnTo>
                  <a:lnTo>
                    <a:pt x="163" y="37"/>
                  </a:lnTo>
                  <a:lnTo>
                    <a:pt x="158" y="42"/>
                  </a:lnTo>
                  <a:lnTo>
                    <a:pt x="152" y="46"/>
                  </a:lnTo>
                  <a:lnTo>
                    <a:pt x="146" y="48"/>
                  </a:lnTo>
                  <a:lnTo>
                    <a:pt x="138" y="52"/>
                  </a:lnTo>
                  <a:lnTo>
                    <a:pt x="132" y="53"/>
                  </a:lnTo>
                  <a:lnTo>
                    <a:pt x="124" y="55"/>
                  </a:lnTo>
                  <a:lnTo>
                    <a:pt x="117" y="56"/>
                  </a:lnTo>
                  <a:lnTo>
                    <a:pt x="100" y="56"/>
                  </a:lnTo>
                  <a:lnTo>
                    <a:pt x="83" y="54"/>
                  </a:lnTo>
                  <a:lnTo>
                    <a:pt x="67" y="51"/>
                  </a:lnTo>
                  <a:lnTo>
                    <a:pt x="51" y="45"/>
                  </a:lnTo>
                  <a:lnTo>
                    <a:pt x="36" y="38"/>
                  </a:lnTo>
                  <a:lnTo>
                    <a:pt x="23" y="27"/>
                  </a:lnTo>
                  <a:lnTo>
                    <a:pt x="11" y="15"/>
                  </a:lnTo>
                  <a:lnTo>
                    <a:pt x="0" y="0"/>
                  </a:lnTo>
                  <a:lnTo>
                    <a:pt x="3" y="2"/>
                  </a:lnTo>
                  <a:lnTo>
                    <a:pt x="8" y="6"/>
                  </a:lnTo>
                  <a:lnTo>
                    <a:pt x="15" y="9"/>
                  </a:lnTo>
                  <a:lnTo>
                    <a:pt x="26" y="13"/>
                  </a:lnTo>
                  <a:lnTo>
                    <a:pt x="37" y="18"/>
                  </a:lnTo>
                  <a:lnTo>
                    <a:pt x="49" y="23"/>
                  </a:lnTo>
                  <a:lnTo>
                    <a:pt x="61" y="27"/>
                  </a:lnTo>
                  <a:lnTo>
                    <a:pt x="73" y="3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타이포_도담체 M" panose="02020503020101020101" pitchFamily="18" charset="-127"/>
                <a:ea typeface="타이포_도담체 M" panose="02020503020101020101" pitchFamily="18" charset="-127"/>
              </a:endParaRPr>
            </a:p>
          </p:txBody>
        </p:sp>
        <p:sp>
          <p:nvSpPr>
            <p:cNvPr id="42" name="Freeform 20"/>
            <p:cNvSpPr>
              <a:spLocks/>
            </p:cNvSpPr>
            <p:nvPr/>
          </p:nvSpPr>
          <p:spPr bwMode="auto">
            <a:xfrm>
              <a:off x="8074707" y="1121610"/>
              <a:ext cx="168646" cy="86650"/>
            </a:xfrm>
            <a:custGeom>
              <a:avLst/>
              <a:gdLst>
                <a:gd name="T0" fmla="*/ 73 w 73"/>
                <a:gd name="T1" fmla="*/ 16 h 38"/>
                <a:gd name="T2" fmla="*/ 49 w 73"/>
                <a:gd name="T3" fmla="*/ 35 h 38"/>
                <a:gd name="T4" fmla="*/ 30 w 73"/>
                <a:gd name="T5" fmla="*/ 38 h 38"/>
                <a:gd name="T6" fmla="*/ 28 w 73"/>
                <a:gd name="T7" fmla="*/ 38 h 38"/>
                <a:gd name="T8" fmla="*/ 24 w 73"/>
                <a:gd name="T9" fmla="*/ 36 h 38"/>
                <a:gd name="T10" fmla="*/ 19 w 73"/>
                <a:gd name="T11" fmla="*/ 33 h 38"/>
                <a:gd name="T12" fmla="*/ 14 w 73"/>
                <a:gd name="T13" fmla="*/ 28 h 38"/>
                <a:gd name="T14" fmla="*/ 10 w 73"/>
                <a:gd name="T15" fmla="*/ 21 h 38"/>
                <a:gd name="T16" fmla="*/ 6 w 73"/>
                <a:gd name="T17" fmla="*/ 11 h 38"/>
                <a:gd name="T18" fmla="*/ 2 w 73"/>
                <a:gd name="T19" fmla="*/ 4 h 38"/>
                <a:gd name="T20" fmla="*/ 0 w 73"/>
                <a:gd name="T21" fmla="*/ 0 h 38"/>
                <a:gd name="T22" fmla="*/ 39 w 73"/>
                <a:gd name="T23" fmla="*/ 13 h 38"/>
                <a:gd name="T24" fmla="*/ 73 w 73"/>
                <a:gd name="T25" fmla="*/ 16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3" h="38">
                  <a:moveTo>
                    <a:pt x="73" y="16"/>
                  </a:moveTo>
                  <a:lnTo>
                    <a:pt x="49" y="35"/>
                  </a:lnTo>
                  <a:lnTo>
                    <a:pt x="30" y="38"/>
                  </a:lnTo>
                  <a:lnTo>
                    <a:pt x="28" y="38"/>
                  </a:lnTo>
                  <a:lnTo>
                    <a:pt x="24" y="36"/>
                  </a:lnTo>
                  <a:lnTo>
                    <a:pt x="19" y="33"/>
                  </a:lnTo>
                  <a:lnTo>
                    <a:pt x="14" y="28"/>
                  </a:lnTo>
                  <a:lnTo>
                    <a:pt x="10" y="21"/>
                  </a:lnTo>
                  <a:lnTo>
                    <a:pt x="6" y="11"/>
                  </a:lnTo>
                  <a:lnTo>
                    <a:pt x="2" y="4"/>
                  </a:lnTo>
                  <a:lnTo>
                    <a:pt x="0" y="0"/>
                  </a:lnTo>
                  <a:lnTo>
                    <a:pt x="39" y="13"/>
                  </a:lnTo>
                  <a:lnTo>
                    <a:pt x="73" y="16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타이포_도담체 M" panose="02020503020101020101" pitchFamily="18" charset="-127"/>
                <a:ea typeface="타이포_도담체 M" panose="02020503020101020101" pitchFamily="18" charset="-127"/>
              </a:endParaRPr>
            </a:p>
          </p:txBody>
        </p:sp>
        <p:sp>
          <p:nvSpPr>
            <p:cNvPr id="43" name="Freeform 21"/>
            <p:cNvSpPr>
              <a:spLocks/>
            </p:cNvSpPr>
            <p:nvPr/>
          </p:nvSpPr>
          <p:spPr bwMode="auto">
            <a:xfrm>
              <a:off x="8058535" y="829737"/>
              <a:ext cx="113201" cy="214345"/>
            </a:xfrm>
            <a:custGeom>
              <a:avLst/>
              <a:gdLst>
                <a:gd name="T0" fmla="*/ 45 w 49"/>
                <a:gd name="T1" fmla="*/ 0 h 94"/>
                <a:gd name="T2" fmla="*/ 44 w 49"/>
                <a:gd name="T3" fmla="*/ 12 h 94"/>
                <a:gd name="T4" fmla="*/ 41 w 49"/>
                <a:gd name="T5" fmla="*/ 23 h 94"/>
                <a:gd name="T6" fmla="*/ 36 w 49"/>
                <a:gd name="T7" fmla="*/ 32 h 94"/>
                <a:gd name="T8" fmla="*/ 32 w 49"/>
                <a:gd name="T9" fmla="*/ 42 h 94"/>
                <a:gd name="T10" fmla="*/ 26 w 49"/>
                <a:gd name="T11" fmla="*/ 52 h 94"/>
                <a:gd name="T12" fmla="*/ 18 w 49"/>
                <a:gd name="T13" fmla="*/ 60 h 94"/>
                <a:gd name="T14" fmla="*/ 10 w 49"/>
                <a:gd name="T15" fmla="*/ 69 h 94"/>
                <a:gd name="T16" fmla="*/ 0 w 49"/>
                <a:gd name="T17" fmla="*/ 77 h 94"/>
                <a:gd name="T18" fmla="*/ 3 w 49"/>
                <a:gd name="T19" fmla="*/ 83 h 94"/>
                <a:gd name="T20" fmla="*/ 9 w 49"/>
                <a:gd name="T21" fmla="*/ 89 h 94"/>
                <a:gd name="T22" fmla="*/ 15 w 49"/>
                <a:gd name="T23" fmla="*/ 94 h 94"/>
                <a:gd name="T24" fmla="*/ 19 w 49"/>
                <a:gd name="T25" fmla="*/ 94 h 94"/>
                <a:gd name="T26" fmla="*/ 17 w 49"/>
                <a:gd name="T27" fmla="*/ 88 h 94"/>
                <a:gd name="T28" fmla="*/ 18 w 49"/>
                <a:gd name="T29" fmla="*/ 81 h 94"/>
                <a:gd name="T30" fmla="*/ 20 w 49"/>
                <a:gd name="T31" fmla="*/ 76 h 94"/>
                <a:gd name="T32" fmla="*/ 25 w 49"/>
                <a:gd name="T33" fmla="*/ 71 h 94"/>
                <a:gd name="T34" fmla="*/ 30 w 49"/>
                <a:gd name="T35" fmla="*/ 65 h 94"/>
                <a:gd name="T36" fmla="*/ 35 w 49"/>
                <a:gd name="T37" fmla="*/ 60 h 94"/>
                <a:gd name="T38" fmla="*/ 41 w 49"/>
                <a:gd name="T39" fmla="*/ 53 h 94"/>
                <a:gd name="T40" fmla="*/ 46 w 49"/>
                <a:gd name="T41" fmla="*/ 45 h 94"/>
                <a:gd name="T42" fmla="*/ 49 w 49"/>
                <a:gd name="T43" fmla="*/ 32 h 94"/>
                <a:gd name="T44" fmla="*/ 49 w 49"/>
                <a:gd name="T45" fmla="*/ 16 h 94"/>
                <a:gd name="T46" fmla="*/ 47 w 49"/>
                <a:gd name="T47" fmla="*/ 5 h 94"/>
                <a:gd name="T48" fmla="*/ 45 w 49"/>
                <a:gd name="T49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9" h="94">
                  <a:moveTo>
                    <a:pt x="45" y="0"/>
                  </a:moveTo>
                  <a:lnTo>
                    <a:pt x="44" y="12"/>
                  </a:lnTo>
                  <a:lnTo>
                    <a:pt x="41" y="23"/>
                  </a:lnTo>
                  <a:lnTo>
                    <a:pt x="36" y="32"/>
                  </a:lnTo>
                  <a:lnTo>
                    <a:pt x="32" y="42"/>
                  </a:lnTo>
                  <a:lnTo>
                    <a:pt x="26" y="52"/>
                  </a:lnTo>
                  <a:lnTo>
                    <a:pt x="18" y="60"/>
                  </a:lnTo>
                  <a:lnTo>
                    <a:pt x="10" y="69"/>
                  </a:lnTo>
                  <a:lnTo>
                    <a:pt x="0" y="77"/>
                  </a:lnTo>
                  <a:lnTo>
                    <a:pt x="3" y="83"/>
                  </a:lnTo>
                  <a:lnTo>
                    <a:pt x="9" y="89"/>
                  </a:lnTo>
                  <a:lnTo>
                    <a:pt x="15" y="94"/>
                  </a:lnTo>
                  <a:lnTo>
                    <a:pt x="19" y="94"/>
                  </a:lnTo>
                  <a:lnTo>
                    <a:pt x="17" y="88"/>
                  </a:lnTo>
                  <a:lnTo>
                    <a:pt x="18" y="81"/>
                  </a:lnTo>
                  <a:lnTo>
                    <a:pt x="20" y="76"/>
                  </a:lnTo>
                  <a:lnTo>
                    <a:pt x="25" y="71"/>
                  </a:lnTo>
                  <a:lnTo>
                    <a:pt x="30" y="65"/>
                  </a:lnTo>
                  <a:lnTo>
                    <a:pt x="35" y="60"/>
                  </a:lnTo>
                  <a:lnTo>
                    <a:pt x="41" y="53"/>
                  </a:lnTo>
                  <a:lnTo>
                    <a:pt x="46" y="45"/>
                  </a:lnTo>
                  <a:lnTo>
                    <a:pt x="49" y="32"/>
                  </a:lnTo>
                  <a:lnTo>
                    <a:pt x="49" y="16"/>
                  </a:lnTo>
                  <a:lnTo>
                    <a:pt x="47" y="5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타이포_도담체 M" panose="02020503020101020101" pitchFamily="18" charset="-127"/>
                <a:ea typeface="타이포_도담체 M" panose="02020503020101020101" pitchFamily="18" charset="-127"/>
              </a:endParaRPr>
            </a:p>
          </p:txBody>
        </p:sp>
        <p:sp>
          <p:nvSpPr>
            <p:cNvPr id="44" name="Freeform 22"/>
            <p:cNvSpPr>
              <a:spLocks/>
            </p:cNvSpPr>
            <p:nvPr/>
          </p:nvSpPr>
          <p:spPr bwMode="auto">
            <a:xfrm>
              <a:off x="8275694" y="834297"/>
              <a:ext cx="145544" cy="118574"/>
            </a:xfrm>
            <a:custGeom>
              <a:avLst/>
              <a:gdLst>
                <a:gd name="T0" fmla="*/ 59 w 63"/>
                <a:gd name="T1" fmla="*/ 52 h 52"/>
                <a:gd name="T2" fmla="*/ 62 w 63"/>
                <a:gd name="T3" fmla="*/ 40 h 52"/>
                <a:gd name="T4" fmla="*/ 63 w 63"/>
                <a:gd name="T5" fmla="*/ 28 h 52"/>
                <a:gd name="T6" fmla="*/ 60 w 63"/>
                <a:gd name="T7" fmla="*/ 16 h 52"/>
                <a:gd name="T8" fmla="*/ 53 w 63"/>
                <a:gd name="T9" fmla="*/ 5 h 52"/>
                <a:gd name="T10" fmla="*/ 43 w 63"/>
                <a:gd name="T11" fmla="*/ 2 h 52"/>
                <a:gd name="T12" fmla="*/ 33 w 63"/>
                <a:gd name="T13" fmla="*/ 0 h 52"/>
                <a:gd name="T14" fmla="*/ 25 w 63"/>
                <a:gd name="T15" fmla="*/ 3 h 52"/>
                <a:gd name="T16" fmla="*/ 16 w 63"/>
                <a:gd name="T17" fmla="*/ 7 h 52"/>
                <a:gd name="T18" fmla="*/ 10 w 63"/>
                <a:gd name="T19" fmla="*/ 12 h 52"/>
                <a:gd name="T20" fmla="*/ 4 w 63"/>
                <a:gd name="T21" fmla="*/ 19 h 52"/>
                <a:gd name="T22" fmla="*/ 1 w 63"/>
                <a:gd name="T23" fmla="*/ 26 h 52"/>
                <a:gd name="T24" fmla="*/ 0 w 63"/>
                <a:gd name="T25" fmla="*/ 32 h 52"/>
                <a:gd name="T26" fmla="*/ 5 w 63"/>
                <a:gd name="T27" fmla="*/ 28 h 52"/>
                <a:gd name="T28" fmla="*/ 13 w 63"/>
                <a:gd name="T29" fmla="*/ 23 h 52"/>
                <a:gd name="T30" fmla="*/ 21 w 63"/>
                <a:gd name="T31" fmla="*/ 19 h 52"/>
                <a:gd name="T32" fmla="*/ 31 w 63"/>
                <a:gd name="T33" fmla="*/ 18 h 52"/>
                <a:gd name="T34" fmla="*/ 40 w 63"/>
                <a:gd name="T35" fmla="*/ 19 h 52"/>
                <a:gd name="T36" fmla="*/ 48 w 63"/>
                <a:gd name="T37" fmla="*/ 24 h 52"/>
                <a:gd name="T38" fmla="*/ 54 w 63"/>
                <a:gd name="T39" fmla="*/ 35 h 52"/>
                <a:gd name="T40" fmla="*/ 59 w 63"/>
                <a:gd name="T41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3" h="52">
                  <a:moveTo>
                    <a:pt x="59" y="52"/>
                  </a:moveTo>
                  <a:lnTo>
                    <a:pt x="62" y="40"/>
                  </a:lnTo>
                  <a:lnTo>
                    <a:pt x="63" y="28"/>
                  </a:lnTo>
                  <a:lnTo>
                    <a:pt x="60" y="16"/>
                  </a:lnTo>
                  <a:lnTo>
                    <a:pt x="53" y="5"/>
                  </a:lnTo>
                  <a:lnTo>
                    <a:pt x="43" y="2"/>
                  </a:lnTo>
                  <a:lnTo>
                    <a:pt x="33" y="0"/>
                  </a:lnTo>
                  <a:lnTo>
                    <a:pt x="25" y="3"/>
                  </a:lnTo>
                  <a:lnTo>
                    <a:pt x="16" y="7"/>
                  </a:lnTo>
                  <a:lnTo>
                    <a:pt x="10" y="12"/>
                  </a:lnTo>
                  <a:lnTo>
                    <a:pt x="4" y="19"/>
                  </a:lnTo>
                  <a:lnTo>
                    <a:pt x="1" y="26"/>
                  </a:lnTo>
                  <a:lnTo>
                    <a:pt x="0" y="32"/>
                  </a:lnTo>
                  <a:lnTo>
                    <a:pt x="5" y="28"/>
                  </a:lnTo>
                  <a:lnTo>
                    <a:pt x="13" y="23"/>
                  </a:lnTo>
                  <a:lnTo>
                    <a:pt x="21" y="19"/>
                  </a:lnTo>
                  <a:lnTo>
                    <a:pt x="31" y="18"/>
                  </a:lnTo>
                  <a:lnTo>
                    <a:pt x="40" y="19"/>
                  </a:lnTo>
                  <a:lnTo>
                    <a:pt x="48" y="24"/>
                  </a:lnTo>
                  <a:lnTo>
                    <a:pt x="54" y="35"/>
                  </a:lnTo>
                  <a:lnTo>
                    <a:pt x="59" y="52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타이포_도담체 M" panose="02020503020101020101" pitchFamily="18" charset="-127"/>
                <a:ea typeface="타이포_도담체 M" panose="02020503020101020101" pitchFamily="18" charset="-127"/>
              </a:endParaRPr>
            </a:p>
          </p:txBody>
        </p:sp>
        <p:sp>
          <p:nvSpPr>
            <p:cNvPr id="45" name="Freeform 23"/>
            <p:cNvSpPr>
              <a:spLocks/>
            </p:cNvSpPr>
            <p:nvPr/>
          </p:nvSpPr>
          <p:spPr bwMode="auto">
            <a:xfrm>
              <a:off x="7986920" y="779571"/>
              <a:ext cx="122442" cy="91210"/>
            </a:xfrm>
            <a:custGeom>
              <a:avLst/>
              <a:gdLst>
                <a:gd name="T0" fmla="*/ 51 w 53"/>
                <a:gd name="T1" fmla="*/ 40 h 40"/>
                <a:gd name="T2" fmla="*/ 53 w 53"/>
                <a:gd name="T3" fmla="*/ 30 h 40"/>
                <a:gd name="T4" fmla="*/ 52 w 53"/>
                <a:gd name="T5" fmla="*/ 20 h 40"/>
                <a:gd name="T6" fmla="*/ 48 w 53"/>
                <a:gd name="T7" fmla="*/ 11 h 40"/>
                <a:gd name="T8" fmla="*/ 42 w 53"/>
                <a:gd name="T9" fmla="*/ 2 h 40"/>
                <a:gd name="T10" fmla="*/ 32 w 53"/>
                <a:gd name="T11" fmla="*/ 0 h 40"/>
                <a:gd name="T12" fmla="*/ 23 w 53"/>
                <a:gd name="T13" fmla="*/ 1 h 40"/>
                <a:gd name="T14" fmla="*/ 16 w 53"/>
                <a:gd name="T15" fmla="*/ 4 h 40"/>
                <a:gd name="T16" fmla="*/ 10 w 53"/>
                <a:gd name="T17" fmla="*/ 8 h 40"/>
                <a:gd name="T18" fmla="*/ 4 w 53"/>
                <a:gd name="T19" fmla="*/ 15 h 40"/>
                <a:gd name="T20" fmla="*/ 1 w 53"/>
                <a:gd name="T21" fmla="*/ 20 h 40"/>
                <a:gd name="T22" fmla="*/ 0 w 53"/>
                <a:gd name="T23" fmla="*/ 27 h 40"/>
                <a:gd name="T24" fmla="*/ 0 w 53"/>
                <a:gd name="T25" fmla="*/ 33 h 40"/>
                <a:gd name="T26" fmla="*/ 4 w 53"/>
                <a:gd name="T27" fmla="*/ 28 h 40"/>
                <a:gd name="T28" fmla="*/ 10 w 53"/>
                <a:gd name="T29" fmla="*/ 22 h 40"/>
                <a:gd name="T30" fmla="*/ 16 w 53"/>
                <a:gd name="T31" fmla="*/ 18 h 40"/>
                <a:gd name="T32" fmla="*/ 23 w 53"/>
                <a:gd name="T33" fmla="*/ 16 h 40"/>
                <a:gd name="T34" fmla="*/ 31 w 53"/>
                <a:gd name="T35" fmla="*/ 16 h 40"/>
                <a:gd name="T36" fmla="*/ 38 w 53"/>
                <a:gd name="T37" fmla="*/ 19 h 40"/>
                <a:gd name="T38" fmla="*/ 46 w 53"/>
                <a:gd name="T39" fmla="*/ 27 h 40"/>
                <a:gd name="T40" fmla="*/ 51 w 53"/>
                <a:gd name="T41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3" h="40">
                  <a:moveTo>
                    <a:pt x="51" y="40"/>
                  </a:moveTo>
                  <a:lnTo>
                    <a:pt x="53" y="30"/>
                  </a:lnTo>
                  <a:lnTo>
                    <a:pt x="52" y="20"/>
                  </a:lnTo>
                  <a:lnTo>
                    <a:pt x="48" y="11"/>
                  </a:lnTo>
                  <a:lnTo>
                    <a:pt x="42" y="2"/>
                  </a:lnTo>
                  <a:lnTo>
                    <a:pt x="32" y="0"/>
                  </a:lnTo>
                  <a:lnTo>
                    <a:pt x="23" y="1"/>
                  </a:lnTo>
                  <a:lnTo>
                    <a:pt x="16" y="4"/>
                  </a:lnTo>
                  <a:lnTo>
                    <a:pt x="10" y="8"/>
                  </a:lnTo>
                  <a:lnTo>
                    <a:pt x="4" y="15"/>
                  </a:lnTo>
                  <a:lnTo>
                    <a:pt x="1" y="20"/>
                  </a:lnTo>
                  <a:lnTo>
                    <a:pt x="0" y="27"/>
                  </a:lnTo>
                  <a:lnTo>
                    <a:pt x="0" y="33"/>
                  </a:lnTo>
                  <a:lnTo>
                    <a:pt x="4" y="28"/>
                  </a:lnTo>
                  <a:lnTo>
                    <a:pt x="10" y="22"/>
                  </a:lnTo>
                  <a:lnTo>
                    <a:pt x="16" y="18"/>
                  </a:lnTo>
                  <a:lnTo>
                    <a:pt x="23" y="16"/>
                  </a:lnTo>
                  <a:lnTo>
                    <a:pt x="31" y="16"/>
                  </a:lnTo>
                  <a:lnTo>
                    <a:pt x="38" y="19"/>
                  </a:lnTo>
                  <a:lnTo>
                    <a:pt x="46" y="27"/>
                  </a:lnTo>
                  <a:lnTo>
                    <a:pt x="51" y="4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타이포_도담체 M" panose="02020503020101020101" pitchFamily="18" charset="-127"/>
                <a:ea typeface="타이포_도담체 M" panose="02020503020101020101" pitchFamily="18" charset="-127"/>
              </a:endParaRPr>
            </a:p>
          </p:txBody>
        </p:sp>
        <p:sp>
          <p:nvSpPr>
            <p:cNvPr id="46" name="Freeform 24"/>
            <p:cNvSpPr>
              <a:spLocks/>
            </p:cNvSpPr>
            <p:nvPr/>
          </p:nvSpPr>
          <p:spPr bwMode="auto">
            <a:xfrm>
              <a:off x="8063156" y="1112489"/>
              <a:ext cx="189437" cy="104892"/>
            </a:xfrm>
            <a:custGeom>
              <a:avLst/>
              <a:gdLst>
                <a:gd name="T0" fmla="*/ 0 w 82"/>
                <a:gd name="T1" fmla="*/ 0 h 46"/>
                <a:gd name="T2" fmla="*/ 5 w 82"/>
                <a:gd name="T3" fmla="*/ 7 h 46"/>
                <a:gd name="T4" fmla="*/ 14 w 82"/>
                <a:gd name="T5" fmla="*/ 12 h 46"/>
                <a:gd name="T6" fmla="*/ 24 w 82"/>
                <a:gd name="T7" fmla="*/ 16 h 46"/>
                <a:gd name="T8" fmla="*/ 34 w 82"/>
                <a:gd name="T9" fmla="*/ 19 h 46"/>
                <a:gd name="T10" fmla="*/ 45 w 82"/>
                <a:gd name="T11" fmla="*/ 23 h 46"/>
                <a:gd name="T12" fmla="*/ 54 w 82"/>
                <a:gd name="T13" fmla="*/ 24 h 46"/>
                <a:gd name="T14" fmla="*/ 60 w 82"/>
                <a:gd name="T15" fmla="*/ 25 h 46"/>
                <a:gd name="T16" fmla="*/ 63 w 82"/>
                <a:gd name="T17" fmla="*/ 26 h 46"/>
                <a:gd name="T18" fmla="*/ 58 w 82"/>
                <a:gd name="T19" fmla="*/ 31 h 46"/>
                <a:gd name="T20" fmla="*/ 51 w 82"/>
                <a:gd name="T21" fmla="*/ 33 h 46"/>
                <a:gd name="T22" fmla="*/ 46 w 82"/>
                <a:gd name="T23" fmla="*/ 35 h 46"/>
                <a:gd name="T24" fmla="*/ 40 w 82"/>
                <a:gd name="T25" fmla="*/ 35 h 46"/>
                <a:gd name="T26" fmla="*/ 35 w 82"/>
                <a:gd name="T27" fmla="*/ 37 h 46"/>
                <a:gd name="T28" fmla="*/ 32 w 82"/>
                <a:gd name="T29" fmla="*/ 39 h 46"/>
                <a:gd name="T30" fmla="*/ 32 w 82"/>
                <a:gd name="T31" fmla="*/ 41 h 46"/>
                <a:gd name="T32" fmla="*/ 34 w 82"/>
                <a:gd name="T33" fmla="*/ 46 h 46"/>
                <a:gd name="T34" fmla="*/ 49 w 82"/>
                <a:gd name="T35" fmla="*/ 46 h 46"/>
                <a:gd name="T36" fmla="*/ 60 w 82"/>
                <a:gd name="T37" fmla="*/ 43 h 46"/>
                <a:gd name="T38" fmla="*/ 68 w 82"/>
                <a:gd name="T39" fmla="*/ 38 h 46"/>
                <a:gd name="T40" fmla="*/ 75 w 82"/>
                <a:gd name="T41" fmla="*/ 31 h 46"/>
                <a:gd name="T42" fmla="*/ 79 w 82"/>
                <a:gd name="T43" fmla="*/ 25 h 46"/>
                <a:gd name="T44" fmla="*/ 81 w 82"/>
                <a:gd name="T45" fmla="*/ 19 h 46"/>
                <a:gd name="T46" fmla="*/ 82 w 82"/>
                <a:gd name="T47" fmla="*/ 14 h 46"/>
                <a:gd name="T48" fmla="*/ 82 w 82"/>
                <a:gd name="T49" fmla="*/ 11 h 46"/>
                <a:gd name="T50" fmla="*/ 72 w 82"/>
                <a:gd name="T51" fmla="*/ 13 h 46"/>
                <a:gd name="T52" fmla="*/ 60 w 82"/>
                <a:gd name="T53" fmla="*/ 13 h 46"/>
                <a:gd name="T54" fmla="*/ 46 w 82"/>
                <a:gd name="T55" fmla="*/ 11 h 46"/>
                <a:gd name="T56" fmla="*/ 33 w 82"/>
                <a:gd name="T57" fmla="*/ 9 h 46"/>
                <a:gd name="T58" fmla="*/ 20 w 82"/>
                <a:gd name="T59" fmla="*/ 4 h 46"/>
                <a:gd name="T60" fmla="*/ 10 w 82"/>
                <a:gd name="T61" fmla="*/ 2 h 46"/>
                <a:gd name="T62" fmla="*/ 3 w 82"/>
                <a:gd name="T63" fmla="*/ 0 h 46"/>
                <a:gd name="T64" fmla="*/ 0 w 82"/>
                <a:gd name="T65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2" h="46">
                  <a:moveTo>
                    <a:pt x="0" y="0"/>
                  </a:moveTo>
                  <a:lnTo>
                    <a:pt x="5" y="7"/>
                  </a:lnTo>
                  <a:lnTo>
                    <a:pt x="14" y="12"/>
                  </a:lnTo>
                  <a:lnTo>
                    <a:pt x="24" y="16"/>
                  </a:lnTo>
                  <a:lnTo>
                    <a:pt x="34" y="19"/>
                  </a:lnTo>
                  <a:lnTo>
                    <a:pt x="45" y="23"/>
                  </a:lnTo>
                  <a:lnTo>
                    <a:pt x="54" y="24"/>
                  </a:lnTo>
                  <a:lnTo>
                    <a:pt x="60" y="25"/>
                  </a:lnTo>
                  <a:lnTo>
                    <a:pt x="63" y="26"/>
                  </a:lnTo>
                  <a:lnTo>
                    <a:pt x="58" y="31"/>
                  </a:lnTo>
                  <a:lnTo>
                    <a:pt x="51" y="33"/>
                  </a:lnTo>
                  <a:lnTo>
                    <a:pt x="46" y="35"/>
                  </a:lnTo>
                  <a:lnTo>
                    <a:pt x="40" y="35"/>
                  </a:lnTo>
                  <a:lnTo>
                    <a:pt x="35" y="37"/>
                  </a:lnTo>
                  <a:lnTo>
                    <a:pt x="32" y="39"/>
                  </a:lnTo>
                  <a:lnTo>
                    <a:pt x="32" y="41"/>
                  </a:lnTo>
                  <a:lnTo>
                    <a:pt x="34" y="46"/>
                  </a:lnTo>
                  <a:lnTo>
                    <a:pt x="49" y="46"/>
                  </a:lnTo>
                  <a:lnTo>
                    <a:pt x="60" y="43"/>
                  </a:lnTo>
                  <a:lnTo>
                    <a:pt x="68" y="38"/>
                  </a:lnTo>
                  <a:lnTo>
                    <a:pt x="75" y="31"/>
                  </a:lnTo>
                  <a:lnTo>
                    <a:pt x="79" y="25"/>
                  </a:lnTo>
                  <a:lnTo>
                    <a:pt x="81" y="19"/>
                  </a:lnTo>
                  <a:lnTo>
                    <a:pt x="82" y="14"/>
                  </a:lnTo>
                  <a:lnTo>
                    <a:pt x="82" y="11"/>
                  </a:lnTo>
                  <a:lnTo>
                    <a:pt x="72" y="13"/>
                  </a:lnTo>
                  <a:lnTo>
                    <a:pt x="60" y="13"/>
                  </a:lnTo>
                  <a:lnTo>
                    <a:pt x="46" y="11"/>
                  </a:lnTo>
                  <a:lnTo>
                    <a:pt x="33" y="9"/>
                  </a:lnTo>
                  <a:lnTo>
                    <a:pt x="20" y="4"/>
                  </a:lnTo>
                  <a:lnTo>
                    <a:pt x="10" y="2"/>
                  </a:lnTo>
                  <a:lnTo>
                    <a:pt x="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타이포_도담체 M" panose="02020503020101020101" pitchFamily="18" charset="-127"/>
                <a:ea typeface="타이포_도담체 M" panose="02020503020101020101" pitchFamily="18" charset="-127"/>
              </a:endParaRPr>
            </a:p>
          </p:txBody>
        </p:sp>
        <p:sp>
          <p:nvSpPr>
            <p:cNvPr id="47" name="Freeform 25"/>
            <p:cNvSpPr>
              <a:spLocks/>
            </p:cNvSpPr>
            <p:nvPr/>
          </p:nvSpPr>
          <p:spPr bwMode="auto">
            <a:xfrm>
              <a:off x="8670740" y="1634669"/>
              <a:ext cx="651478" cy="1990668"/>
            </a:xfrm>
            <a:custGeom>
              <a:avLst/>
              <a:gdLst>
                <a:gd name="T0" fmla="*/ 279 w 282"/>
                <a:gd name="T1" fmla="*/ 258 h 873"/>
                <a:gd name="T2" fmla="*/ 279 w 282"/>
                <a:gd name="T3" fmla="*/ 257 h 873"/>
                <a:gd name="T4" fmla="*/ 263 w 282"/>
                <a:gd name="T5" fmla="*/ 176 h 873"/>
                <a:gd name="T6" fmla="*/ 241 w 282"/>
                <a:gd name="T7" fmla="*/ 115 h 873"/>
                <a:gd name="T8" fmla="*/ 219 w 282"/>
                <a:gd name="T9" fmla="*/ 70 h 873"/>
                <a:gd name="T10" fmla="*/ 195 w 282"/>
                <a:gd name="T11" fmla="*/ 39 h 873"/>
                <a:gd name="T12" fmla="*/ 173 w 282"/>
                <a:gd name="T13" fmla="*/ 21 h 873"/>
                <a:gd name="T14" fmla="*/ 156 w 282"/>
                <a:gd name="T15" fmla="*/ 10 h 873"/>
                <a:gd name="T16" fmla="*/ 143 w 282"/>
                <a:gd name="T17" fmla="*/ 6 h 873"/>
                <a:gd name="T18" fmla="*/ 139 w 282"/>
                <a:gd name="T19" fmla="*/ 5 h 873"/>
                <a:gd name="T20" fmla="*/ 116 w 282"/>
                <a:gd name="T21" fmla="*/ 0 h 873"/>
                <a:gd name="T22" fmla="*/ 93 w 282"/>
                <a:gd name="T23" fmla="*/ 1 h 873"/>
                <a:gd name="T24" fmla="*/ 69 w 282"/>
                <a:gd name="T25" fmla="*/ 7 h 873"/>
                <a:gd name="T26" fmla="*/ 47 w 282"/>
                <a:gd name="T27" fmla="*/ 16 h 873"/>
                <a:gd name="T28" fmla="*/ 28 w 282"/>
                <a:gd name="T29" fmla="*/ 26 h 873"/>
                <a:gd name="T30" fmla="*/ 13 w 282"/>
                <a:gd name="T31" fmla="*/ 37 h 873"/>
                <a:gd name="T32" fmla="*/ 3 w 282"/>
                <a:gd name="T33" fmla="*/ 47 h 873"/>
                <a:gd name="T34" fmla="*/ 0 w 282"/>
                <a:gd name="T35" fmla="*/ 54 h 873"/>
                <a:gd name="T36" fmla="*/ 3 w 282"/>
                <a:gd name="T37" fmla="*/ 54 h 873"/>
                <a:gd name="T38" fmla="*/ 12 w 282"/>
                <a:gd name="T39" fmla="*/ 51 h 873"/>
                <a:gd name="T40" fmla="*/ 24 w 282"/>
                <a:gd name="T41" fmla="*/ 46 h 873"/>
                <a:gd name="T42" fmla="*/ 39 w 282"/>
                <a:gd name="T43" fmla="*/ 40 h 873"/>
                <a:gd name="T44" fmla="*/ 57 w 282"/>
                <a:gd name="T45" fmla="*/ 34 h 873"/>
                <a:gd name="T46" fmla="*/ 74 w 282"/>
                <a:gd name="T47" fmla="*/ 30 h 873"/>
                <a:gd name="T48" fmla="*/ 90 w 282"/>
                <a:gd name="T49" fmla="*/ 28 h 873"/>
                <a:gd name="T50" fmla="*/ 104 w 282"/>
                <a:gd name="T51" fmla="*/ 28 h 873"/>
                <a:gd name="T52" fmla="*/ 136 w 282"/>
                <a:gd name="T53" fmla="*/ 38 h 873"/>
                <a:gd name="T54" fmla="*/ 162 w 282"/>
                <a:gd name="T55" fmla="*/ 55 h 873"/>
                <a:gd name="T56" fmla="*/ 185 w 282"/>
                <a:gd name="T57" fmla="*/ 80 h 873"/>
                <a:gd name="T58" fmla="*/ 204 w 282"/>
                <a:gd name="T59" fmla="*/ 110 h 873"/>
                <a:gd name="T60" fmla="*/ 220 w 282"/>
                <a:gd name="T61" fmla="*/ 144 h 873"/>
                <a:gd name="T62" fmla="*/ 233 w 282"/>
                <a:gd name="T63" fmla="*/ 181 h 873"/>
                <a:gd name="T64" fmla="*/ 242 w 282"/>
                <a:gd name="T65" fmla="*/ 223 h 873"/>
                <a:gd name="T66" fmla="*/ 249 w 282"/>
                <a:gd name="T67" fmla="*/ 265 h 873"/>
                <a:gd name="T68" fmla="*/ 254 w 282"/>
                <a:gd name="T69" fmla="*/ 308 h 873"/>
                <a:gd name="T70" fmla="*/ 256 w 282"/>
                <a:gd name="T71" fmla="*/ 352 h 873"/>
                <a:gd name="T72" fmla="*/ 257 w 282"/>
                <a:gd name="T73" fmla="*/ 394 h 873"/>
                <a:gd name="T74" fmla="*/ 256 w 282"/>
                <a:gd name="T75" fmla="*/ 434 h 873"/>
                <a:gd name="T76" fmla="*/ 255 w 282"/>
                <a:gd name="T77" fmla="*/ 473 h 873"/>
                <a:gd name="T78" fmla="*/ 252 w 282"/>
                <a:gd name="T79" fmla="*/ 506 h 873"/>
                <a:gd name="T80" fmla="*/ 249 w 282"/>
                <a:gd name="T81" fmla="*/ 536 h 873"/>
                <a:gd name="T82" fmla="*/ 246 w 282"/>
                <a:gd name="T83" fmla="*/ 559 h 873"/>
                <a:gd name="T84" fmla="*/ 245 w 282"/>
                <a:gd name="T85" fmla="*/ 571 h 873"/>
                <a:gd name="T86" fmla="*/ 241 w 282"/>
                <a:gd name="T87" fmla="*/ 602 h 873"/>
                <a:gd name="T88" fmla="*/ 238 w 282"/>
                <a:gd name="T89" fmla="*/ 647 h 873"/>
                <a:gd name="T90" fmla="*/ 235 w 282"/>
                <a:gd name="T91" fmla="*/ 700 h 873"/>
                <a:gd name="T92" fmla="*/ 234 w 282"/>
                <a:gd name="T93" fmla="*/ 755 h 873"/>
                <a:gd name="T94" fmla="*/ 236 w 282"/>
                <a:gd name="T95" fmla="*/ 806 h 873"/>
                <a:gd name="T96" fmla="*/ 242 w 282"/>
                <a:gd name="T97" fmla="*/ 848 h 873"/>
                <a:gd name="T98" fmla="*/ 255 w 282"/>
                <a:gd name="T99" fmla="*/ 873 h 873"/>
                <a:gd name="T100" fmla="*/ 262 w 282"/>
                <a:gd name="T101" fmla="*/ 777 h 873"/>
                <a:gd name="T102" fmla="*/ 267 w 282"/>
                <a:gd name="T103" fmla="*/ 687 h 873"/>
                <a:gd name="T104" fmla="*/ 271 w 282"/>
                <a:gd name="T105" fmla="*/ 621 h 873"/>
                <a:gd name="T106" fmla="*/ 272 w 282"/>
                <a:gd name="T107" fmla="*/ 596 h 873"/>
                <a:gd name="T108" fmla="*/ 274 w 282"/>
                <a:gd name="T109" fmla="*/ 553 h 873"/>
                <a:gd name="T110" fmla="*/ 280 w 282"/>
                <a:gd name="T111" fmla="*/ 454 h 873"/>
                <a:gd name="T112" fmla="*/ 282 w 282"/>
                <a:gd name="T113" fmla="*/ 341 h 873"/>
                <a:gd name="T114" fmla="*/ 279 w 282"/>
                <a:gd name="T115" fmla="*/ 258 h 8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82" h="873">
                  <a:moveTo>
                    <a:pt x="279" y="258"/>
                  </a:moveTo>
                  <a:lnTo>
                    <a:pt x="279" y="257"/>
                  </a:lnTo>
                  <a:lnTo>
                    <a:pt x="263" y="176"/>
                  </a:lnTo>
                  <a:lnTo>
                    <a:pt x="241" y="115"/>
                  </a:lnTo>
                  <a:lnTo>
                    <a:pt x="219" y="70"/>
                  </a:lnTo>
                  <a:lnTo>
                    <a:pt x="195" y="39"/>
                  </a:lnTo>
                  <a:lnTo>
                    <a:pt x="173" y="21"/>
                  </a:lnTo>
                  <a:lnTo>
                    <a:pt x="156" y="10"/>
                  </a:lnTo>
                  <a:lnTo>
                    <a:pt x="143" y="6"/>
                  </a:lnTo>
                  <a:lnTo>
                    <a:pt x="139" y="5"/>
                  </a:lnTo>
                  <a:lnTo>
                    <a:pt x="116" y="0"/>
                  </a:lnTo>
                  <a:lnTo>
                    <a:pt x="93" y="1"/>
                  </a:lnTo>
                  <a:lnTo>
                    <a:pt x="69" y="7"/>
                  </a:lnTo>
                  <a:lnTo>
                    <a:pt x="47" y="16"/>
                  </a:lnTo>
                  <a:lnTo>
                    <a:pt x="28" y="26"/>
                  </a:lnTo>
                  <a:lnTo>
                    <a:pt x="13" y="37"/>
                  </a:lnTo>
                  <a:lnTo>
                    <a:pt x="3" y="47"/>
                  </a:lnTo>
                  <a:lnTo>
                    <a:pt x="0" y="54"/>
                  </a:lnTo>
                  <a:lnTo>
                    <a:pt x="3" y="54"/>
                  </a:lnTo>
                  <a:lnTo>
                    <a:pt x="12" y="51"/>
                  </a:lnTo>
                  <a:lnTo>
                    <a:pt x="24" y="46"/>
                  </a:lnTo>
                  <a:lnTo>
                    <a:pt x="39" y="40"/>
                  </a:lnTo>
                  <a:lnTo>
                    <a:pt x="57" y="34"/>
                  </a:lnTo>
                  <a:lnTo>
                    <a:pt x="74" y="30"/>
                  </a:lnTo>
                  <a:lnTo>
                    <a:pt x="90" y="28"/>
                  </a:lnTo>
                  <a:lnTo>
                    <a:pt x="104" y="28"/>
                  </a:lnTo>
                  <a:lnTo>
                    <a:pt x="136" y="38"/>
                  </a:lnTo>
                  <a:lnTo>
                    <a:pt x="162" y="55"/>
                  </a:lnTo>
                  <a:lnTo>
                    <a:pt x="185" y="80"/>
                  </a:lnTo>
                  <a:lnTo>
                    <a:pt x="204" y="110"/>
                  </a:lnTo>
                  <a:lnTo>
                    <a:pt x="220" y="144"/>
                  </a:lnTo>
                  <a:lnTo>
                    <a:pt x="233" y="181"/>
                  </a:lnTo>
                  <a:lnTo>
                    <a:pt x="242" y="223"/>
                  </a:lnTo>
                  <a:lnTo>
                    <a:pt x="249" y="265"/>
                  </a:lnTo>
                  <a:lnTo>
                    <a:pt x="254" y="308"/>
                  </a:lnTo>
                  <a:lnTo>
                    <a:pt x="256" y="352"/>
                  </a:lnTo>
                  <a:lnTo>
                    <a:pt x="257" y="394"/>
                  </a:lnTo>
                  <a:lnTo>
                    <a:pt x="256" y="434"/>
                  </a:lnTo>
                  <a:lnTo>
                    <a:pt x="255" y="473"/>
                  </a:lnTo>
                  <a:lnTo>
                    <a:pt x="252" y="506"/>
                  </a:lnTo>
                  <a:lnTo>
                    <a:pt x="249" y="536"/>
                  </a:lnTo>
                  <a:lnTo>
                    <a:pt x="246" y="559"/>
                  </a:lnTo>
                  <a:lnTo>
                    <a:pt x="245" y="571"/>
                  </a:lnTo>
                  <a:lnTo>
                    <a:pt x="241" y="602"/>
                  </a:lnTo>
                  <a:lnTo>
                    <a:pt x="238" y="647"/>
                  </a:lnTo>
                  <a:lnTo>
                    <a:pt x="235" y="700"/>
                  </a:lnTo>
                  <a:lnTo>
                    <a:pt x="234" y="755"/>
                  </a:lnTo>
                  <a:lnTo>
                    <a:pt x="236" y="806"/>
                  </a:lnTo>
                  <a:lnTo>
                    <a:pt x="242" y="848"/>
                  </a:lnTo>
                  <a:lnTo>
                    <a:pt x="255" y="873"/>
                  </a:lnTo>
                  <a:lnTo>
                    <a:pt x="262" y="777"/>
                  </a:lnTo>
                  <a:lnTo>
                    <a:pt x="267" y="687"/>
                  </a:lnTo>
                  <a:lnTo>
                    <a:pt x="271" y="621"/>
                  </a:lnTo>
                  <a:lnTo>
                    <a:pt x="272" y="596"/>
                  </a:lnTo>
                  <a:lnTo>
                    <a:pt x="274" y="553"/>
                  </a:lnTo>
                  <a:lnTo>
                    <a:pt x="280" y="454"/>
                  </a:lnTo>
                  <a:lnTo>
                    <a:pt x="282" y="341"/>
                  </a:lnTo>
                  <a:lnTo>
                    <a:pt x="279" y="25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타이포_도담체 M" panose="02020503020101020101" pitchFamily="18" charset="-127"/>
                <a:ea typeface="타이포_도담체 M" panose="02020503020101020101" pitchFamily="18" charset="-127"/>
              </a:endParaRPr>
            </a:p>
          </p:txBody>
        </p:sp>
        <p:sp>
          <p:nvSpPr>
            <p:cNvPr id="48" name="Freeform 26"/>
            <p:cNvSpPr>
              <a:spLocks/>
            </p:cNvSpPr>
            <p:nvPr/>
          </p:nvSpPr>
          <p:spPr bwMode="auto">
            <a:xfrm>
              <a:off x="9114299" y="3666383"/>
              <a:ext cx="189437" cy="654435"/>
            </a:xfrm>
            <a:custGeom>
              <a:avLst/>
              <a:gdLst>
                <a:gd name="T0" fmla="*/ 24 w 82"/>
                <a:gd name="T1" fmla="*/ 6 h 287"/>
                <a:gd name="T2" fmla="*/ 22 w 82"/>
                <a:gd name="T3" fmla="*/ 45 h 287"/>
                <a:gd name="T4" fmla="*/ 24 w 82"/>
                <a:gd name="T5" fmla="*/ 71 h 287"/>
                <a:gd name="T6" fmla="*/ 30 w 82"/>
                <a:gd name="T7" fmla="*/ 88 h 287"/>
                <a:gd name="T8" fmla="*/ 39 w 82"/>
                <a:gd name="T9" fmla="*/ 101 h 287"/>
                <a:gd name="T10" fmla="*/ 45 w 82"/>
                <a:gd name="T11" fmla="*/ 107 h 287"/>
                <a:gd name="T12" fmla="*/ 51 w 82"/>
                <a:gd name="T13" fmla="*/ 114 h 287"/>
                <a:gd name="T14" fmla="*/ 57 w 82"/>
                <a:gd name="T15" fmla="*/ 120 h 287"/>
                <a:gd name="T16" fmla="*/ 63 w 82"/>
                <a:gd name="T17" fmla="*/ 126 h 287"/>
                <a:gd name="T18" fmla="*/ 68 w 82"/>
                <a:gd name="T19" fmla="*/ 133 h 287"/>
                <a:gd name="T20" fmla="*/ 72 w 82"/>
                <a:gd name="T21" fmla="*/ 140 h 287"/>
                <a:gd name="T22" fmla="*/ 75 w 82"/>
                <a:gd name="T23" fmla="*/ 148 h 287"/>
                <a:gd name="T24" fmla="*/ 77 w 82"/>
                <a:gd name="T25" fmla="*/ 156 h 287"/>
                <a:gd name="T26" fmla="*/ 82 w 82"/>
                <a:gd name="T27" fmla="*/ 183 h 287"/>
                <a:gd name="T28" fmla="*/ 82 w 82"/>
                <a:gd name="T29" fmla="*/ 209 h 287"/>
                <a:gd name="T30" fmla="*/ 78 w 82"/>
                <a:gd name="T31" fmla="*/ 234 h 287"/>
                <a:gd name="T32" fmla="*/ 75 w 82"/>
                <a:gd name="T33" fmla="*/ 261 h 287"/>
                <a:gd name="T34" fmla="*/ 76 w 82"/>
                <a:gd name="T35" fmla="*/ 267 h 287"/>
                <a:gd name="T36" fmla="*/ 74 w 82"/>
                <a:gd name="T37" fmla="*/ 275 h 287"/>
                <a:gd name="T38" fmla="*/ 72 w 82"/>
                <a:gd name="T39" fmla="*/ 282 h 287"/>
                <a:gd name="T40" fmla="*/ 69 w 82"/>
                <a:gd name="T41" fmla="*/ 287 h 287"/>
                <a:gd name="T42" fmla="*/ 60 w 82"/>
                <a:gd name="T43" fmla="*/ 276 h 287"/>
                <a:gd name="T44" fmla="*/ 57 w 82"/>
                <a:gd name="T45" fmla="*/ 264 h 287"/>
                <a:gd name="T46" fmla="*/ 57 w 82"/>
                <a:gd name="T47" fmla="*/ 251 h 287"/>
                <a:gd name="T48" fmla="*/ 59 w 82"/>
                <a:gd name="T49" fmla="*/ 239 h 287"/>
                <a:gd name="T50" fmla="*/ 61 w 82"/>
                <a:gd name="T51" fmla="*/ 225 h 287"/>
                <a:gd name="T52" fmla="*/ 63 w 82"/>
                <a:gd name="T53" fmla="*/ 211 h 287"/>
                <a:gd name="T54" fmla="*/ 62 w 82"/>
                <a:gd name="T55" fmla="*/ 197 h 287"/>
                <a:gd name="T56" fmla="*/ 58 w 82"/>
                <a:gd name="T57" fmla="*/ 183 h 287"/>
                <a:gd name="T58" fmla="*/ 55 w 82"/>
                <a:gd name="T59" fmla="*/ 169 h 287"/>
                <a:gd name="T60" fmla="*/ 49 w 82"/>
                <a:gd name="T61" fmla="*/ 156 h 287"/>
                <a:gd name="T62" fmla="*/ 43 w 82"/>
                <a:gd name="T63" fmla="*/ 144 h 287"/>
                <a:gd name="T64" fmla="*/ 34 w 82"/>
                <a:gd name="T65" fmla="*/ 132 h 287"/>
                <a:gd name="T66" fmla="*/ 26 w 82"/>
                <a:gd name="T67" fmla="*/ 120 h 287"/>
                <a:gd name="T68" fmla="*/ 18 w 82"/>
                <a:gd name="T69" fmla="*/ 108 h 287"/>
                <a:gd name="T70" fmla="*/ 11 w 82"/>
                <a:gd name="T71" fmla="*/ 97 h 287"/>
                <a:gd name="T72" fmla="*/ 4 w 82"/>
                <a:gd name="T73" fmla="*/ 84 h 287"/>
                <a:gd name="T74" fmla="*/ 1 w 82"/>
                <a:gd name="T75" fmla="*/ 72 h 287"/>
                <a:gd name="T76" fmla="*/ 0 w 82"/>
                <a:gd name="T77" fmla="*/ 57 h 287"/>
                <a:gd name="T78" fmla="*/ 1 w 82"/>
                <a:gd name="T79" fmla="*/ 34 h 287"/>
                <a:gd name="T80" fmla="*/ 7 w 82"/>
                <a:gd name="T81" fmla="*/ 0 h 287"/>
                <a:gd name="T82" fmla="*/ 24 w 82"/>
                <a:gd name="T83" fmla="*/ 6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2" h="287">
                  <a:moveTo>
                    <a:pt x="24" y="6"/>
                  </a:moveTo>
                  <a:lnTo>
                    <a:pt x="22" y="45"/>
                  </a:lnTo>
                  <a:lnTo>
                    <a:pt x="24" y="71"/>
                  </a:lnTo>
                  <a:lnTo>
                    <a:pt x="30" y="88"/>
                  </a:lnTo>
                  <a:lnTo>
                    <a:pt x="39" y="101"/>
                  </a:lnTo>
                  <a:lnTo>
                    <a:pt x="45" y="107"/>
                  </a:lnTo>
                  <a:lnTo>
                    <a:pt x="51" y="114"/>
                  </a:lnTo>
                  <a:lnTo>
                    <a:pt x="57" y="120"/>
                  </a:lnTo>
                  <a:lnTo>
                    <a:pt x="63" y="126"/>
                  </a:lnTo>
                  <a:lnTo>
                    <a:pt x="68" y="133"/>
                  </a:lnTo>
                  <a:lnTo>
                    <a:pt x="72" y="140"/>
                  </a:lnTo>
                  <a:lnTo>
                    <a:pt x="75" y="148"/>
                  </a:lnTo>
                  <a:lnTo>
                    <a:pt x="77" y="156"/>
                  </a:lnTo>
                  <a:lnTo>
                    <a:pt x="82" y="183"/>
                  </a:lnTo>
                  <a:lnTo>
                    <a:pt x="82" y="209"/>
                  </a:lnTo>
                  <a:lnTo>
                    <a:pt x="78" y="234"/>
                  </a:lnTo>
                  <a:lnTo>
                    <a:pt x="75" y="261"/>
                  </a:lnTo>
                  <a:lnTo>
                    <a:pt x="76" y="267"/>
                  </a:lnTo>
                  <a:lnTo>
                    <a:pt x="74" y="275"/>
                  </a:lnTo>
                  <a:lnTo>
                    <a:pt x="72" y="282"/>
                  </a:lnTo>
                  <a:lnTo>
                    <a:pt x="69" y="287"/>
                  </a:lnTo>
                  <a:lnTo>
                    <a:pt x="60" y="276"/>
                  </a:lnTo>
                  <a:lnTo>
                    <a:pt x="57" y="264"/>
                  </a:lnTo>
                  <a:lnTo>
                    <a:pt x="57" y="251"/>
                  </a:lnTo>
                  <a:lnTo>
                    <a:pt x="59" y="239"/>
                  </a:lnTo>
                  <a:lnTo>
                    <a:pt x="61" y="225"/>
                  </a:lnTo>
                  <a:lnTo>
                    <a:pt x="63" y="211"/>
                  </a:lnTo>
                  <a:lnTo>
                    <a:pt x="62" y="197"/>
                  </a:lnTo>
                  <a:lnTo>
                    <a:pt x="58" y="183"/>
                  </a:lnTo>
                  <a:lnTo>
                    <a:pt x="55" y="169"/>
                  </a:lnTo>
                  <a:lnTo>
                    <a:pt x="49" y="156"/>
                  </a:lnTo>
                  <a:lnTo>
                    <a:pt x="43" y="144"/>
                  </a:lnTo>
                  <a:lnTo>
                    <a:pt x="34" y="132"/>
                  </a:lnTo>
                  <a:lnTo>
                    <a:pt x="26" y="120"/>
                  </a:lnTo>
                  <a:lnTo>
                    <a:pt x="18" y="108"/>
                  </a:lnTo>
                  <a:lnTo>
                    <a:pt x="11" y="97"/>
                  </a:lnTo>
                  <a:lnTo>
                    <a:pt x="4" y="84"/>
                  </a:lnTo>
                  <a:lnTo>
                    <a:pt x="1" y="72"/>
                  </a:lnTo>
                  <a:lnTo>
                    <a:pt x="0" y="57"/>
                  </a:lnTo>
                  <a:lnTo>
                    <a:pt x="1" y="34"/>
                  </a:lnTo>
                  <a:lnTo>
                    <a:pt x="7" y="0"/>
                  </a:lnTo>
                  <a:lnTo>
                    <a:pt x="24" y="6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타이포_도담체 M" panose="02020503020101020101" pitchFamily="18" charset="-127"/>
                <a:ea typeface="타이포_도담체 M" panose="02020503020101020101" pitchFamily="18" charset="-127"/>
              </a:endParaRPr>
            </a:p>
          </p:txBody>
        </p:sp>
        <p:sp>
          <p:nvSpPr>
            <p:cNvPr id="49" name="Freeform 27"/>
            <p:cNvSpPr>
              <a:spLocks/>
            </p:cNvSpPr>
            <p:nvPr/>
          </p:nvSpPr>
          <p:spPr bwMode="auto">
            <a:xfrm>
              <a:off x="9139711" y="4199965"/>
              <a:ext cx="184816" cy="225745"/>
            </a:xfrm>
            <a:custGeom>
              <a:avLst/>
              <a:gdLst>
                <a:gd name="T0" fmla="*/ 44 w 80"/>
                <a:gd name="T1" fmla="*/ 82 h 99"/>
                <a:gd name="T2" fmla="*/ 48 w 80"/>
                <a:gd name="T3" fmla="*/ 80 h 99"/>
                <a:gd name="T4" fmla="*/ 52 w 80"/>
                <a:gd name="T5" fmla="*/ 78 h 99"/>
                <a:gd name="T6" fmla="*/ 58 w 80"/>
                <a:gd name="T7" fmla="*/ 76 h 99"/>
                <a:gd name="T8" fmla="*/ 64 w 80"/>
                <a:gd name="T9" fmla="*/ 74 h 99"/>
                <a:gd name="T10" fmla="*/ 69 w 80"/>
                <a:gd name="T11" fmla="*/ 72 h 99"/>
                <a:gd name="T12" fmla="*/ 75 w 80"/>
                <a:gd name="T13" fmla="*/ 71 h 99"/>
                <a:gd name="T14" fmla="*/ 78 w 80"/>
                <a:gd name="T15" fmla="*/ 71 h 99"/>
                <a:gd name="T16" fmla="*/ 80 w 80"/>
                <a:gd name="T17" fmla="*/ 72 h 99"/>
                <a:gd name="T18" fmla="*/ 79 w 80"/>
                <a:gd name="T19" fmla="*/ 79 h 99"/>
                <a:gd name="T20" fmla="*/ 76 w 80"/>
                <a:gd name="T21" fmla="*/ 85 h 99"/>
                <a:gd name="T22" fmla="*/ 71 w 80"/>
                <a:gd name="T23" fmla="*/ 89 h 99"/>
                <a:gd name="T24" fmla="*/ 66 w 80"/>
                <a:gd name="T25" fmla="*/ 91 h 99"/>
                <a:gd name="T26" fmla="*/ 61 w 80"/>
                <a:gd name="T27" fmla="*/ 93 h 99"/>
                <a:gd name="T28" fmla="*/ 54 w 80"/>
                <a:gd name="T29" fmla="*/ 95 h 99"/>
                <a:gd name="T30" fmla="*/ 48 w 80"/>
                <a:gd name="T31" fmla="*/ 96 h 99"/>
                <a:gd name="T32" fmla="*/ 43 w 80"/>
                <a:gd name="T33" fmla="*/ 99 h 99"/>
                <a:gd name="T34" fmla="*/ 35 w 80"/>
                <a:gd name="T35" fmla="*/ 95 h 99"/>
                <a:gd name="T36" fmla="*/ 30 w 80"/>
                <a:gd name="T37" fmla="*/ 89 h 99"/>
                <a:gd name="T38" fmla="*/ 23 w 80"/>
                <a:gd name="T39" fmla="*/ 80 h 99"/>
                <a:gd name="T40" fmla="*/ 16 w 80"/>
                <a:gd name="T41" fmla="*/ 67 h 99"/>
                <a:gd name="T42" fmla="*/ 9 w 80"/>
                <a:gd name="T43" fmla="*/ 48 h 99"/>
                <a:gd name="T44" fmla="*/ 4 w 80"/>
                <a:gd name="T45" fmla="*/ 33 h 99"/>
                <a:gd name="T46" fmla="*/ 0 w 80"/>
                <a:gd name="T47" fmla="*/ 18 h 99"/>
                <a:gd name="T48" fmla="*/ 0 w 80"/>
                <a:gd name="T49" fmla="*/ 0 h 99"/>
                <a:gd name="T50" fmla="*/ 6 w 80"/>
                <a:gd name="T51" fmla="*/ 4 h 99"/>
                <a:gd name="T52" fmla="*/ 13 w 80"/>
                <a:gd name="T53" fmla="*/ 12 h 99"/>
                <a:gd name="T54" fmla="*/ 18 w 80"/>
                <a:gd name="T55" fmla="*/ 25 h 99"/>
                <a:gd name="T56" fmla="*/ 23 w 80"/>
                <a:gd name="T57" fmla="*/ 38 h 99"/>
                <a:gd name="T58" fmla="*/ 29 w 80"/>
                <a:gd name="T59" fmla="*/ 53 h 99"/>
                <a:gd name="T60" fmla="*/ 34 w 80"/>
                <a:gd name="T61" fmla="*/ 65 h 99"/>
                <a:gd name="T62" fmla="*/ 38 w 80"/>
                <a:gd name="T63" fmla="*/ 75 h 99"/>
                <a:gd name="T64" fmla="*/ 44 w 80"/>
                <a:gd name="T65" fmla="*/ 82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0" h="99">
                  <a:moveTo>
                    <a:pt x="44" y="82"/>
                  </a:moveTo>
                  <a:lnTo>
                    <a:pt x="48" y="80"/>
                  </a:lnTo>
                  <a:lnTo>
                    <a:pt x="52" y="78"/>
                  </a:lnTo>
                  <a:lnTo>
                    <a:pt x="58" y="76"/>
                  </a:lnTo>
                  <a:lnTo>
                    <a:pt x="64" y="74"/>
                  </a:lnTo>
                  <a:lnTo>
                    <a:pt x="69" y="72"/>
                  </a:lnTo>
                  <a:lnTo>
                    <a:pt x="75" y="71"/>
                  </a:lnTo>
                  <a:lnTo>
                    <a:pt x="78" y="71"/>
                  </a:lnTo>
                  <a:lnTo>
                    <a:pt x="80" y="72"/>
                  </a:lnTo>
                  <a:lnTo>
                    <a:pt x="79" y="79"/>
                  </a:lnTo>
                  <a:lnTo>
                    <a:pt x="76" y="85"/>
                  </a:lnTo>
                  <a:lnTo>
                    <a:pt x="71" y="89"/>
                  </a:lnTo>
                  <a:lnTo>
                    <a:pt x="66" y="91"/>
                  </a:lnTo>
                  <a:lnTo>
                    <a:pt x="61" y="93"/>
                  </a:lnTo>
                  <a:lnTo>
                    <a:pt x="54" y="95"/>
                  </a:lnTo>
                  <a:lnTo>
                    <a:pt x="48" y="96"/>
                  </a:lnTo>
                  <a:lnTo>
                    <a:pt x="43" y="99"/>
                  </a:lnTo>
                  <a:lnTo>
                    <a:pt x="35" y="95"/>
                  </a:lnTo>
                  <a:lnTo>
                    <a:pt x="30" y="89"/>
                  </a:lnTo>
                  <a:lnTo>
                    <a:pt x="23" y="80"/>
                  </a:lnTo>
                  <a:lnTo>
                    <a:pt x="16" y="67"/>
                  </a:lnTo>
                  <a:lnTo>
                    <a:pt x="9" y="48"/>
                  </a:lnTo>
                  <a:lnTo>
                    <a:pt x="4" y="33"/>
                  </a:lnTo>
                  <a:lnTo>
                    <a:pt x="0" y="18"/>
                  </a:lnTo>
                  <a:lnTo>
                    <a:pt x="0" y="0"/>
                  </a:lnTo>
                  <a:lnTo>
                    <a:pt x="6" y="4"/>
                  </a:lnTo>
                  <a:lnTo>
                    <a:pt x="13" y="12"/>
                  </a:lnTo>
                  <a:lnTo>
                    <a:pt x="18" y="25"/>
                  </a:lnTo>
                  <a:lnTo>
                    <a:pt x="23" y="38"/>
                  </a:lnTo>
                  <a:lnTo>
                    <a:pt x="29" y="53"/>
                  </a:lnTo>
                  <a:lnTo>
                    <a:pt x="34" y="65"/>
                  </a:lnTo>
                  <a:lnTo>
                    <a:pt x="38" y="75"/>
                  </a:lnTo>
                  <a:lnTo>
                    <a:pt x="44" y="82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타이포_도담체 M" panose="02020503020101020101" pitchFamily="18" charset="-127"/>
                <a:ea typeface="타이포_도담체 M" panose="02020503020101020101" pitchFamily="18" charset="-127"/>
              </a:endParaRPr>
            </a:p>
          </p:txBody>
        </p:sp>
        <p:sp>
          <p:nvSpPr>
            <p:cNvPr id="50" name="Freeform 28"/>
            <p:cNvSpPr>
              <a:spLocks/>
            </p:cNvSpPr>
            <p:nvPr/>
          </p:nvSpPr>
          <p:spPr bwMode="auto">
            <a:xfrm>
              <a:off x="9051923" y="4204525"/>
              <a:ext cx="115510" cy="225745"/>
            </a:xfrm>
            <a:custGeom>
              <a:avLst/>
              <a:gdLst>
                <a:gd name="T0" fmla="*/ 50 w 50"/>
                <a:gd name="T1" fmla="*/ 97 h 99"/>
                <a:gd name="T2" fmla="*/ 44 w 50"/>
                <a:gd name="T3" fmla="*/ 99 h 99"/>
                <a:gd name="T4" fmla="*/ 38 w 50"/>
                <a:gd name="T5" fmla="*/ 98 h 99"/>
                <a:gd name="T6" fmla="*/ 34 w 50"/>
                <a:gd name="T7" fmla="*/ 94 h 99"/>
                <a:gd name="T8" fmla="*/ 29 w 50"/>
                <a:gd name="T9" fmla="*/ 91 h 99"/>
                <a:gd name="T10" fmla="*/ 13 w 50"/>
                <a:gd name="T11" fmla="*/ 69 h 99"/>
                <a:gd name="T12" fmla="*/ 5 w 50"/>
                <a:gd name="T13" fmla="*/ 41 h 99"/>
                <a:gd name="T14" fmla="*/ 0 w 50"/>
                <a:gd name="T15" fmla="*/ 14 h 99"/>
                <a:gd name="T16" fmla="*/ 0 w 50"/>
                <a:gd name="T17" fmla="*/ 0 h 99"/>
                <a:gd name="T18" fmla="*/ 10 w 50"/>
                <a:gd name="T19" fmla="*/ 26 h 99"/>
                <a:gd name="T20" fmla="*/ 19 w 50"/>
                <a:gd name="T21" fmla="*/ 46 h 99"/>
                <a:gd name="T22" fmla="*/ 27 w 50"/>
                <a:gd name="T23" fmla="*/ 61 h 99"/>
                <a:gd name="T24" fmla="*/ 34 w 50"/>
                <a:gd name="T25" fmla="*/ 73 h 99"/>
                <a:gd name="T26" fmla="*/ 39 w 50"/>
                <a:gd name="T27" fmla="*/ 81 h 99"/>
                <a:gd name="T28" fmla="*/ 43 w 50"/>
                <a:gd name="T29" fmla="*/ 87 h 99"/>
                <a:gd name="T30" fmla="*/ 47 w 50"/>
                <a:gd name="T31" fmla="*/ 92 h 99"/>
                <a:gd name="T32" fmla="*/ 50 w 50"/>
                <a:gd name="T33" fmla="*/ 97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99">
                  <a:moveTo>
                    <a:pt x="50" y="97"/>
                  </a:moveTo>
                  <a:lnTo>
                    <a:pt x="44" y="99"/>
                  </a:lnTo>
                  <a:lnTo>
                    <a:pt x="38" y="98"/>
                  </a:lnTo>
                  <a:lnTo>
                    <a:pt x="34" y="94"/>
                  </a:lnTo>
                  <a:lnTo>
                    <a:pt x="29" y="91"/>
                  </a:lnTo>
                  <a:lnTo>
                    <a:pt x="13" y="69"/>
                  </a:lnTo>
                  <a:lnTo>
                    <a:pt x="5" y="41"/>
                  </a:lnTo>
                  <a:lnTo>
                    <a:pt x="0" y="14"/>
                  </a:lnTo>
                  <a:lnTo>
                    <a:pt x="0" y="0"/>
                  </a:lnTo>
                  <a:lnTo>
                    <a:pt x="10" y="26"/>
                  </a:lnTo>
                  <a:lnTo>
                    <a:pt x="19" y="46"/>
                  </a:lnTo>
                  <a:lnTo>
                    <a:pt x="27" y="61"/>
                  </a:lnTo>
                  <a:lnTo>
                    <a:pt x="34" y="73"/>
                  </a:lnTo>
                  <a:lnTo>
                    <a:pt x="39" y="81"/>
                  </a:lnTo>
                  <a:lnTo>
                    <a:pt x="43" y="87"/>
                  </a:lnTo>
                  <a:lnTo>
                    <a:pt x="47" y="92"/>
                  </a:lnTo>
                  <a:lnTo>
                    <a:pt x="50" y="97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타이포_도담체 M" panose="02020503020101020101" pitchFamily="18" charset="-127"/>
                <a:ea typeface="타이포_도담체 M" panose="02020503020101020101" pitchFamily="18" charset="-127"/>
              </a:endParaRPr>
            </a:p>
          </p:txBody>
        </p:sp>
        <p:sp>
          <p:nvSpPr>
            <p:cNvPr id="51" name="Freeform 29"/>
            <p:cNvSpPr>
              <a:spLocks/>
            </p:cNvSpPr>
            <p:nvPr/>
          </p:nvSpPr>
          <p:spPr bwMode="auto">
            <a:xfrm>
              <a:off x="7802103" y="1598185"/>
              <a:ext cx="522106" cy="633913"/>
            </a:xfrm>
            <a:custGeom>
              <a:avLst/>
              <a:gdLst>
                <a:gd name="T0" fmla="*/ 153 w 226"/>
                <a:gd name="T1" fmla="*/ 0 h 278"/>
                <a:gd name="T2" fmla="*/ 110 w 226"/>
                <a:gd name="T3" fmla="*/ 54 h 278"/>
                <a:gd name="T4" fmla="*/ 51 w 226"/>
                <a:gd name="T5" fmla="*/ 110 h 278"/>
                <a:gd name="T6" fmla="*/ 0 w 226"/>
                <a:gd name="T7" fmla="*/ 278 h 278"/>
                <a:gd name="T8" fmla="*/ 65 w 226"/>
                <a:gd name="T9" fmla="*/ 239 h 278"/>
                <a:gd name="T10" fmla="*/ 66 w 226"/>
                <a:gd name="T11" fmla="*/ 234 h 278"/>
                <a:gd name="T12" fmla="*/ 69 w 226"/>
                <a:gd name="T13" fmla="*/ 221 h 278"/>
                <a:gd name="T14" fmla="*/ 74 w 226"/>
                <a:gd name="T15" fmla="*/ 202 h 278"/>
                <a:gd name="T16" fmla="*/ 80 w 226"/>
                <a:gd name="T17" fmla="*/ 179 h 278"/>
                <a:gd name="T18" fmla="*/ 85 w 226"/>
                <a:gd name="T19" fmla="*/ 156 h 278"/>
                <a:gd name="T20" fmla="*/ 92 w 226"/>
                <a:gd name="T21" fmla="*/ 134 h 278"/>
                <a:gd name="T22" fmla="*/ 98 w 226"/>
                <a:gd name="T23" fmla="*/ 117 h 278"/>
                <a:gd name="T24" fmla="*/ 103 w 226"/>
                <a:gd name="T25" fmla="*/ 107 h 278"/>
                <a:gd name="T26" fmla="*/ 120 w 226"/>
                <a:gd name="T27" fmla="*/ 88 h 278"/>
                <a:gd name="T28" fmla="*/ 139 w 226"/>
                <a:gd name="T29" fmla="*/ 71 h 278"/>
                <a:gd name="T30" fmla="*/ 159 w 226"/>
                <a:gd name="T31" fmla="*/ 56 h 278"/>
                <a:gd name="T32" fmla="*/ 179 w 226"/>
                <a:gd name="T33" fmla="*/ 42 h 278"/>
                <a:gd name="T34" fmla="*/ 198 w 226"/>
                <a:gd name="T35" fmla="*/ 32 h 278"/>
                <a:gd name="T36" fmla="*/ 212 w 226"/>
                <a:gd name="T37" fmla="*/ 23 h 278"/>
                <a:gd name="T38" fmla="*/ 223 w 226"/>
                <a:gd name="T39" fmla="*/ 18 h 278"/>
                <a:gd name="T40" fmla="*/ 226 w 226"/>
                <a:gd name="T41" fmla="*/ 16 h 278"/>
                <a:gd name="T42" fmla="*/ 153 w 226"/>
                <a:gd name="T43" fmla="*/ 0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26" h="278">
                  <a:moveTo>
                    <a:pt x="153" y="0"/>
                  </a:moveTo>
                  <a:lnTo>
                    <a:pt x="110" y="54"/>
                  </a:lnTo>
                  <a:lnTo>
                    <a:pt x="51" y="110"/>
                  </a:lnTo>
                  <a:lnTo>
                    <a:pt x="0" y="278"/>
                  </a:lnTo>
                  <a:lnTo>
                    <a:pt x="65" y="239"/>
                  </a:lnTo>
                  <a:lnTo>
                    <a:pt x="66" y="234"/>
                  </a:lnTo>
                  <a:lnTo>
                    <a:pt x="69" y="221"/>
                  </a:lnTo>
                  <a:lnTo>
                    <a:pt x="74" y="202"/>
                  </a:lnTo>
                  <a:lnTo>
                    <a:pt x="80" y="179"/>
                  </a:lnTo>
                  <a:lnTo>
                    <a:pt x="85" y="156"/>
                  </a:lnTo>
                  <a:lnTo>
                    <a:pt x="92" y="134"/>
                  </a:lnTo>
                  <a:lnTo>
                    <a:pt x="98" y="117"/>
                  </a:lnTo>
                  <a:lnTo>
                    <a:pt x="103" y="107"/>
                  </a:lnTo>
                  <a:lnTo>
                    <a:pt x="120" y="88"/>
                  </a:lnTo>
                  <a:lnTo>
                    <a:pt x="139" y="71"/>
                  </a:lnTo>
                  <a:lnTo>
                    <a:pt x="159" y="56"/>
                  </a:lnTo>
                  <a:lnTo>
                    <a:pt x="179" y="42"/>
                  </a:lnTo>
                  <a:lnTo>
                    <a:pt x="198" y="32"/>
                  </a:lnTo>
                  <a:lnTo>
                    <a:pt x="212" y="23"/>
                  </a:lnTo>
                  <a:lnTo>
                    <a:pt x="223" y="18"/>
                  </a:lnTo>
                  <a:lnTo>
                    <a:pt x="226" y="16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타이포_도담체 M" panose="02020503020101020101" pitchFamily="18" charset="-127"/>
                <a:ea typeface="타이포_도담체 M" panose="02020503020101020101" pitchFamily="18" charset="-127"/>
              </a:endParaRPr>
            </a:p>
          </p:txBody>
        </p:sp>
        <p:sp>
          <p:nvSpPr>
            <p:cNvPr id="52" name="Freeform 30"/>
            <p:cNvSpPr>
              <a:spLocks/>
            </p:cNvSpPr>
            <p:nvPr/>
          </p:nvSpPr>
          <p:spPr bwMode="auto">
            <a:xfrm>
              <a:off x="7635769" y="1833052"/>
              <a:ext cx="840914" cy="941748"/>
            </a:xfrm>
            <a:custGeom>
              <a:avLst/>
              <a:gdLst>
                <a:gd name="T0" fmla="*/ 286 w 364"/>
                <a:gd name="T1" fmla="*/ 0 h 413"/>
                <a:gd name="T2" fmla="*/ 166 w 364"/>
                <a:gd name="T3" fmla="*/ 114 h 413"/>
                <a:gd name="T4" fmla="*/ 162 w 364"/>
                <a:gd name="T5" fmla="*/ 117 h 413"/>
                <a:gd name="T6" fmla="*/ 149 w 364"/>
                <a:gd name="T7" fmla="*/ 125 h 413"/>
                <a:gd name="T8" fmla="*/ 132 w 364"/>
                <a:gd name="T9" fmla="*/ 137 h 413"/>
                <a:gd name="T10" fmla="*/ 112 w 364"/>
                <a:gd name="T11" fmla="*/ 151 h 413"/>
                <a:gd name="T12" fmla="*/ 92 w 364"/>
                <a:gd name="T13" fmla="*/ 165 h 413"/>
                <a:gd name="T14" fmla="*/ 74 w 364"/>
                <a:gd name="T15" fmla="*/ 178 h 413"/>
                <a:gd name="T16" fmla="*/ 61 w 364"/>
                <a:gd name="T17" fmla="*/ 188 h 413"/>
                <a:gd name="T18" fmla="*/ 56 w 364"/>
                <a:gd name="T19" fmla="*/ 195 h 413"/>
                <a:gd name="T20" fmla="*/ 53 w 364"/>
                <a:gd name="T21" fmla="*/ 201 h 413"/>
                <a:gd name="T22" fmla="*/ 47 w 364"/>
                <a:gd name="T23" fmla="*/ 212 h 413"/>
                <a:gd name="T24" fmla="*/ 41 w 364"/>
                <a:gd name="T25" fmla="*/ 225 h 413"/>
                <a:gd name="T26" fmla="*/ 33 w 364"/>
                <a:gd name="T27" fmla="*/ 238 h 413"/>
                <a:gd name="T28" fmla="*/ 26 w 364"/>
                <a:gd name="T29" fmla="*/ 252 h 413"/>
                <a:gd name="T30" fmla="*/ 20 w 364"/>
                <a:gd name="T31" fmla="*/ 264 h 413"/>
                <a:gd name="T32" fmla="*/ 15 w 364"/>
                <a:gd name="T33" fmla="*/ 273 h 413"/>
                <a:gd name="T34" fmla="*/ 13 w 364"/>
                <a:gd name="T35" fmla="*/ 276 h 413"/>
                <a:gd name="T36" fmla="*/ 0 w 364"/>
                <a:gd name="T37" fmla="*/ 357 h 413"/>
                <a:gd name="T38" fmla="*/ 29 w 364"/>
                <a:gd name="T39" fmla="*/ 413 h 413"/>
                <a:gd name="T40" fmla="*/ 75 w 364"/>
                <a:gd name="T41" fmla="*/ 234 h 413"/>
                <a:gd name="T42" fmla="*/ 228 w 364"/>
                <a:gd name="T43" fmla="*/ 117 h 413"/>
                <a:gd name="T44" fmla="*/ 322 w 364"/>
                <a:gd name="T45" fmla="*/ 26 h 413"/>
                <a:gd name="T46" fmla="*/ 364 w 364"/>
                <a:gd name="T47" fmla="*/ 10 h 413"/>
                <a:gd name="T48" fmla="*/ 286 w 364"/>
                <a:gd name="T49" fmla="*/ 0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64" h="413">
                  <a:moveTo>
                    <a:pt x="286" y="0"/>
                  </a:moveTo>
                  <a:lnTo>
                    <a:pt x="166" y="114"/>
                  </a:lnTo>
                  <a:lnTo>
                    <a:pt x="162" y="117"/>
                  </a:lnTo>
                  <a:lnTo>
                    <a:pt x="149" y="125"/>
                  </a:lnTo>
                  <a:lnTo>
                    <a:pt x="132" y="137"/>
                  </a:lnTo>
                  <a:lnTo>
                    <a:pt x="112" y="151"/>
                  </a:lnTo>
                  <a:lnTo>
                    <a:pt x="92" y="165"/>
                  </a:lnTo>
                  <a:lnTo>
                    <a:pt x="74" y="178"/>
                  </a:lnTo>
                  <a:lnTo>
                    <a:pt x="61" y="188"/>
                  </a:lnTo>
                  <a:lnTo>
                    <a:pt x="56" y="195"/>
                  </a:lnTo>
                  <a:lnTo>
                    <a:pt x="53" y="201"/>
                  </a:lnTo>
                  <a:lnTo>
                    <a:pt x="47" y="212"/>
                  </a:lnTo>
                  <a:lnTo>
                    <a:pt x="41" y="225"/>
                  </a:lnTo>
                  <a:lnTo>
                    <a:pt x="33" y="238"/>
                  </a:lnTo>
                  <a:lnTo>
                    <a:pt x="26" y="252"/>
                  </a:lnTo>
                  <a:lnTo>
                    <a:pt x="20" y="264"/>
                  </a:lnTo>
                  <a:lnTo>
                    <a:pt x="15" y="273"/>
                  </a:lnTo>
                  <a:lnTo>
                    <a:pt x="13" y="276"/>
                  </a:lnTo>
                  <a:lnTo>
                    <a:pt x="0" y="357"/>
                  </a:lnTo>
                  <a:lnTo>
                    <a:pt x="29" y="413"/>
                  </a:lnTo>
                  <a:lnTo>
                    <a:pt x="75" y="234"/>
                  </a:lnTo>
                  <a:lnTo>
                    <a:pt x="228" y="117"/>
                  </a:lnTo>
                  <a:lnTo>
                    <a:pt x="322" y="26"/>
                  </a:lnTo>
                  <a:lnTo>
                    <a:pt x="364" y="10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타이포_도담체 M" panose="02020503020101020101" pitchFamily="18" charset="-127"/>
                <a:ea typeface="타이포_도담체 M" panose="02020503020101020101" pitchFamily="18" charset="-127"/>
              </a:endParaRPr>
            </a:p>
          </p:txBody>
        </p:sp>
        <p:sp>
          <p:nvSpPr>
            <p:cNvPr id="53" name="Freeform 31"/>
            <p:cNvSpPr>
              <a:spLocks/>
            </p:cNvSpPr>
            <p:nvPr/>
          </p:nvSpPr>
          <p:spPr bwMode="auto">
            <a:xfrm>
              <a:off x="7912993" y="2697271"/>
              <a:ext cx="150164" cy="1732999"/>
            </a:xfrm>
            <a:custGeom>
              <a:avLst/>
              <a:gdLst>
                <a:gd name="T0" fmla="*/ 0 w 65"/>
                <a:gd name="T1" fmla="*/ 23 h 760"/>
                <a:gd name="T2" fmla="*/ 27 w 65"/>
                <a:gd name="T3" fmla="*/ 137 h 760"/>
                <a:gd name="T4" fmla="*/ 14 w 65"/>
                <a:gd name="T5" fmla="*/ 760 h 760"/>
                <a:gd name="T6" fmla="*/ 62 w 65"/>
                <a:gd name="T7" fmla="*/ 760 h 760"/>
                <a:gd name="T8" fmla="*/ 62 w 65"/>
                <a:gd name="T9" fmla="*/ 666 h 760"/>
                <a:gd name="T10" fmla="*/ 62 w 65"/>
                <a:gd name="T11" fmla="*/ 456 h 760"/>
                <a:gd name="T12" fmla="*/ 63 w 65"/>
                <a:gd name="T13" fmla="*/ 245 h 760"/>
                <a:gd name="T14" fmla="*/ 65 w 65"/>
                <a:gd name="T15" fmla="*/ 144 h 760"/>
                <a:gd name="T16" fmla="*/ 64 w 65"/>
                <a:gd name="T17" fmla="*/ 134 h 760"/>
                <a:gd name="T18" fmla="*/ 58 w 65"/>
                <a:gd name="T19" fmla="*/ 116 h 760"/>
                <a:gd name="T20" fmla="*/ 49 w 65"/>
                <a:gd name="T21" fmla="*/ 92 h 760"/>
                <a:gd name="T22" fmla="*/ 39 w 65"/>
                <a:gd name="T23" fmla="*/ 67 h 760"/>
                <a:gd name="T24" fmla="*/ 29 w 65"/>
                <a:gd name="T25" fmla="*/ 42 h 760"/>
                <a:gd name="T26" fmla="*/ 19 w 65"/>
                <a:gd name="T27" fmla="*/ 21 h 760"/>
                <a:gd name="T28" fmla="*/ 13 w 65"/>
                <a:gd name="T29" fmla="*/ 6 h 760"/>
                <a:gd name="T30" fmla="*/ 11 w 65"/>
                <a:gd name="T31" fmla="*/ 0 h 760"/>
                <a:gd name="T32" fmla="*/ 0 w 65"/>
                <a:gd name="T33" fmla="*/ 23 h 7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5" h="760">
                  <a:moveTo>
                    <a:pt x="0" y="23"/>
                  </a:moveTo>
                  <a:lnTo>
                    <a:pt x="27" y="137"/>
                  </a:lnTo>
                  <a:lnTo>
                    <a:pt x="14" y="760"/>
                  </a:lnTo>
                  <a:lnTo>
                    <a:pt x="62" y="760"/>
                  </a:lnTo>
                  <a:lnTo>
                    <a:pt x="62" y="666"/>
                  </a:lnTo>
                  <a:lnTo>
                    <a:pt x="62" y="456"/>
                  </a:lnTo>
                  <a:lnTo>
                    <a:pt x="63" y="245"/>
                  </a:lnTo>
                  <a:lnTo>
                    <a:pt x="65" y="144"/>
                  </a:lnTo>
                  <a:lnTo>
                    <a:pt x="64" y="134"/>
                  </a:lnTo>
                  <a:lnTo>
                    <a:pt x="58" y="116"/>
                  </a:lnTo>
                  <a:lnTo>
                    <a:pt x="49" y="92"/>
                  </a:lnTo>
                  <a:lnTo>
                    <a:pt x="39" y="67"/>
                  </a:lnTo>
                  <a:lnTo>
                    <a:pt x="29" y="42"/>
                  </a:lnTo>
                  <a:lnTo>
                    <a:pt x="19" y="21"/>
                  </a:lnTo>
                  <a:lnTo>
                    <a:pt x="13" y="6"/>
                  </a:lnTo>
                  <a:lnTo>
                    <a:pt x="11" y="0"/>
                  </a:lnTo>
                  <a:lnTo>
                    <a:pt x="0" y="2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타이포_도담체 M" panose="02020503020101020101" pitchFamily="18" charset="-127"/>
                <a:ea typeface="타이포_도담체 M" panose="02020503020101020101" pitchFamily="18" charset="-127"/>
              </a:endParaRPr>
            </a:p>
          </p:txBody>
        </p:sp>
        <p:sp>
          <p:nvSpPr>
            <p:cNvPr id="54" name="Freeform 32"/>
            <p:cNvSpPr>
              <a:spLocks/>
            </p:cNvSpPr>
            <p:nvPr/>
          </p:nvSpPr>
          <p:spPr bwMode="auto">
            <a:xfrm>
              <a:off x="8844005" y="2106684"/>
              <a:ext cx="191748" cy="2264300"/>
            </a:xfrm>
            <a:custGeom>
              <a:avLst/>
              <a:gdLst>
                <a:gd name="T0" fmla="*/ 13 w 83"/>
                <a:gd name="T1" fmla="*/ 299 h 993"/>
                <a:gd name="T2" fmla="*/ 13 w 83"/>
                <a:gd name="T3" fmla="*/ 367 h 993"/>
                <a:gd name="T4" fmla="*/ 11 w 83"/>
                <a:gd name="T5" fmla="*/ 486 h 993"/>
                <a:gd name="T6" fmla="*/ 9 w 83"/>
                <a:gd name="T7" fmla="*/ 599 h 993"/>
                <a:gd name="T8" fmla="*/ 9 w 83"/>
                <a:gd name="T9" fmla="*/ 649 h 993"/>
                <a:gd name="T10" fmla="*/ 35 w 83"/>
                <a:gd name="T11" fmla="*/ 646 h 993"/>
                <a:gd name="T12" fmla="*/ 42 w 83"/>
                <a:gd name="T13" fmla="*/ 769 h 993"/>
                <a:gd name="T14" fmla="*/ 9 w 83"/>
                <a:gd name="T15" fmla="*/ 915 h 993"/>
                <a:gd name="T16" fmla="*/ 10 w 83"/>
                <a:gd name="T17" fmla="*/ 918 h 993"/>
                <a:gd name="T18" fmla="*/ 13 w 83"/>
                <a:gd name="T19" fmla="*/ 927 h 993"/>
                <a:gd name="T20" fmla="*/ 17 w 83"/>
                <a:gd name="T21" fmla="*/ 938 h 993"/>
                <a:gd name="T22" fmla="*/ 22 w 83"/>
                <a:gd name="T23" fmla="*/ 951 h 993"/>
                <a:gd name="T24" fmla="*/ 27 w 83"/>
                <a:gd name="T25" fmla="*/ 965 h 993"/>
                <a:gd name="T26" fmla="*/ 33 w 83"/>
                <a:gd name="T27" fmla="*/ 977 h 993"/>
                <a:gd name="T28" fmla="*/ 38 w 83"/>
                <a:gd name="T29" fmla="*/ 986 h 993"/>
                <a:gd name="T30" fmla="*/ 42 w 83"/>
                <a:gd name="T31" fmla="*/ 990 h 993"/>
                <a:gd name="T32" fmla="*/ 51 w 83"/>
                <a:gd name="T33" fmla="*/ 992 h 993"/>
                <a:gd name="T34" fmla="*/ 58 w 83"/>
                <a:gd name="T35" fmla="*/ 993 h 993"/>
                <a:gd name="T36" fmla="*/ 66 w 83"/>
                <a:gd name="T37" fmla="*/ 993 h 993"/>
                <a:gd name="T38" fmla="*/ 68 w 83"/>
                <a:gd name="T39" fmla="*/ 993 h 993"/>
                <a:gd name="T40" fmla="*/ 46 w 83"/>
                <a:gd name="T41" fmla="*/ 912 h 993"/>
                <a:gd name="T42" fmla="*/ 47 w 83"/>
                <a:gd name="T43" fmla="*/ 908 h 993"/>
                <a:gd name="T44" fmla="*/ 49 w 83"/>
                <a:gd name="T45" fmla="*/ 897 h 993"/>
                <a:gd name="T46" fmla="*/ 52 w 83"/>
                <a:gd name="T47" fmla="*/ 881 h 993"/>
                <a:gd name="T48" fmla="*/ 57 w 83"/>
                <a:gd name="T49" fmla="*/ 861 h 993"/>
                <a:gd name="T50" fmla="*/ 63 w 83"/>
                <a:gd name="T51" fmla="*/ 838 h 993"/>
                <a:gd name="T52" fmla="*/ 69 w 83"/>
                <a:gd name="T53" fmla="*/ 815 h 993"/>
                <a:gd name="T54" fmla="*/ 74 w 83"/>
                <a:gd name="T55" fmla="*/ 792 h 993"/>
                <a:gd name="T56" fmla="*/ 81 w 83"/>
                <a:gd name="T57" fmla="*/ 772 h 993"/>
                <a:gd name="T58" fmla="*/ 83 w 83"/>
                <a:gd name="T59" fmla="*/ 745 h 993"/>
                <a:gd name="T60" fmla="*/ 83 w 83"/>
                <a:gd name="T61" fmla="*/ 702 h 993"/>
                <a:gd name="T62" fmla="*/ 82 w 83"/>
                <a:gd name="T63" fmla="*/ 661 h 993"/>
                <a:gd name="T64" fmla="*/ 81 w 83"/>
                <a:gd name="T65" fmla="*/ 643 h 993"/>
                <a:gd name="T66" fmla="*/ 58 w 83"/>
                <a:gd name="T67" fmla="*/ 636 h 993"/>
                <a:gd name="T68" fmla="*/ 58 w 83"/>
                <a:gd name="T69" fmla="*/ 597 h 993"/>
                <a:gd name="T70" fmla="*/ 57 w 83"/>
                <a:gd name="T71" fmla="*/ 504 h 993"/>
                <a:gd name="T72" fmla="*/ 57 w 83"/>
                <a:gd name="T73" fmla="*/ 393 h 993"/>
                <a:gd name="T74" fmla="*/ 58 w 83"/>
                <a:gd name="T75" fmla="*/ 299 h 993"/>
                <a:gd name="T76" fmla="*/ 57 w 83"/>
                <a:gd name="T77" fmla="*/ 271 h 993"/>
                <a:gd name="T78" fmla="*/ 54 w 83"/>
                <a:gd name="T79" fmla="*/ 232 h 993"/>
                <a:gd name="T80" fmla="*/ 49 w 83"/>
                <a:gd name="T81" fmla="*/ 185 h 993"/>
                <a:gd name="T82" fmla="*/ 42 w 83"/>
                <a:gd name="T83" fmla="*/ 136 h 993"/>
                <a:gd name="T84" fmla="*/ 36 w 83"/>
                <a:gd name="T85" fmla="*/ 90 h 993"/>
                <a:gd name="T86" fmla="*/ 31 w 83"/>
                <a:gd name="T87" fmla="*/ 50 h 993"/>
                <a:gd name="T88" fmla="*/ 26 w 83"/>
                <a:gd name="T89" fmla="*/ 22 h 993"/>
                <a:gd name="T90" fmla="*/ 25 w 83"/>
                <a:gd name="T91" fmla="*/ 13 h 993"/>
                <a:gd name="T92" fmla="*/ 0 w 83"/>
                <a:gd name="T93" fmla="*/ 0 h 993"/>
                <a:gd name="T94" fmla="*/ 2 w 83"/>
                <a:gd name="T95" fmla="*/ 42 h 993"/>
                <a:gd name="T96" fmla="*/ 6 w 83"/>
                <a:gd name="T97" fmla="*/ 137 h 993"/>
                <a:gd name="T98" fmla="*/ 10 w 83"/>
                <a:gd name="T99" fmla="*/ 238 h 993"/>
                <a:gd name="T100" fmla="*/ 13 w 83"/>
                <a:gd name="T101" fmla="*/ 299 h 9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3" h="993">
                  <a:moveTo>
                    <a:pt x="13" y="299"/>
                  </a:moveTo>
                  <a:lnTo>
                    <a:pt x="13" y="367"/>
                  </a:lnTo>
                  <a:lnTo>
                    <a:pt x="11" y="486"/>
                  </a:lnTo>
                  <a:lnTo>
                    <a:pt x="9" y="599"/>
                  </a:lnTo>
                  <a:lnTo>
                    <a:pt x="9" y="649"/>
                  </a:lnTo>
                  <a:lnTo>
                    <a:pt x="35" y="646"/>
                  </a:lnTo>
                  <a:lnTo>
                    <a:pt x="42" y="769"/>
                  </a:lnTo>
                  <a:lnTo>
                    <a:pt x="9" y="915"/>
                  </a:lnTo>
                  <a:lnTo>
                    <a:pt x="10" y="918"/>
                  </a:lnTo>
                  <a:lnTo>
                    <a:pt x="13" y="927"/>
                  </a:lnTo>
                  <a:lnTo>
                    <a:pt x="17" y="938"/>
                  </a:lnTo>
                  <a:lnTo>
                    <a:pt x="22" y="951"/>
                  </a:lnTo>
                  <a:lnTo>
                    <a:pt x="27" y="965"/>
                  </a:lnTo>
                  <a:lnTo>
                    <a:pt x="33" y="977"/>
                  </a:lnTo>
                  <a:lnTo>
                    <a:pt x="38" y="986"/>
                  </a:lnTo>
                  <a:lnTo>
                    <a:pt x="42" y="990"/>
                  </a:lnTo>
                  <a:lnTo>
                    <a:pt x="51" y="992"/>
                  </a:lnTo>
                  <a:lnTo>
                    <a:pt x="58" y="993"/>
                  </a:lnTo>
                  <a:lnTo>
                    <a:pt x="66" y="993"/>
                  </a:lnTo>
                  <a:lnTo>
                    <a:pt x="68" y="993"/>
                  </a:lnTo>
                  <a:lnTo>
                    <a:pt x="46" y="912"/>
                  </a:lnTo>
                  <a:lnTo>
                    <a:pt x="47" y="908"/>
                  </a:lnTo>
                  <a:lnTo>
                    <a:pt x="49" y="897"/>
                  </a:lnTo>
                  <a:lnTo>
                    <a:pt x="52" y="881"/>
                  </a:lnTo>
                  <a:lnTo>
                    <a:pt x="57" y="861"/>
                  </a:lnTo>
                  <a:lnTo>
                    <a:pt x="63" y="838"/>
                  </a:lnTo>
                  <a:lnTo>
                    <a:pt x="69" y="815"/>
                  </a:lnTo>
                  <a:lnTo>
                    <a:pt x="74" y="792"/>
                  </a:lnTo>
                  <a:lnTo>
                    <a:pt x="81" y="772"/>
                  </a:lnTo>
                  <a:lnTo>
                    <a:pt x="83" y="745"/>
                  </a:lnTo>
                  <a:lnTo>
                    <a:pt x="83" y="702"/>
                  </a:lnTo>
                  <a:lnTo>
                    <a:pt x="82" y="661"/>
                  </a:lnTo>
                  <a:lnTo>
                    <a:pt x="81" y="643"/>
                  </a:lnTo>
                  <a:lnTo>
                    <a:pt x="58" y="636"/>
                  </a:lnTo>
                  <a:lnTo>
                    <a:pt x="58" y="597"/>
                  </a:lnTo>
                  <a:lnTo>
                    <a:pt x="57" y="504"/>
                  </a:lnTo>
                  <a:lnTo>
                    <a:pt x="57" y="393"/>
                  </a:lnTo>
                  <a:lnTo>
                    <a:pt x="58" y="299"/>
                  </a:lnTo>
                  <a:lnTo>
                    <a:pt x="57" y="271"/>
                  </a:lnTo>
                  <a:lnTo>
                    <a:pt x="54" y="232"/>
                  </a:lnTo>
                  <a:lnTo>
                    <a:pt x="49" y="185"/>
                  </a:lnTo>
                  <a:lnTo>
                    <a:pt x="42" y="136"/>
                  </a:lnTo>
                  <a:lnTo>
                    <a:pt x="36" y="90"/>
                  </a:lnTo>
                  <a:lnTo>
                    <a:pt x="31" y="50"/>
                  </a:lnTo>
                  <a:lnTo>
                    <a:pt x="26" y="22"/>
                  </a:lnTo>
                  <a:lnTo>
                    <a:pt x="25" y="13"/>
                  </a:lnTo>
                  <a:lnTo>
                    <a:pt x="0" y="0"/>
                  </a:lnTo>
                  <a:lnTo>
                    <a:pt x="2" y="42"/>
                  </a:lnTo>
                  <a:lnTo>
                    <a:pt x="6" y="137"/>
                  </a:lnTo>
                  <a:lnTo>
                    <a:pt x="10" y="238"/>
                  </a:lnTo>
                  <a:lnTo>
                    <a:pt x="13" y="299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타이포_도담체 M" panose="02020503020101020101" pitchFamily="18" charset="-127"/>
                <a:ea typeface="타이포_도담체 M" panose="02020503020101020101" pitchFamily="18" charset="-127"/>
              </a:endParaRPr>
            </a:p>
          </p:txBody>
        </p:sp>
        <p:sp>
          <p:nvSpPr>
            <p:cNvPr id="55" name="Freeform 33"/>
            <p:cNvSpPr>
              <a:spLocks/>
            </p:cNvSpPr>
            <p:nvPr/>
          </p:nvSpPr>
          <p:spPr bwMode="auto">
            <a:xfrm>
              <a:off x="8823213" y="2081600"/>
              <a:ext cx="390425" cy="2346389"/>
            </a:xfrm>
            <a:custGeom>
              <a:avLst/>
              <a:gdLst>
                <a:gd name="T0" fmla="*/ 76 w 169"/>
                <a:gd name="T1" fmla="*/ 958 h 1029"/>
                <a:gd name="T2" fmla="*/ 71 w 169"/>
                <a:gd name="T3" fmla="*/ 937 h 1029"/>
                <a:gd name="T4" fmla="*/ 62 w 169"/>
                <a:gd name="T5" fmla="*/ 952 h 1029"/>
                <a:gd name="T6" fmla="*/ 71 w 169"/>
                <a:gd name="T7" fmla="*/ 986 h 1029"/>
                <a:gd name="T8" fmla="*/ 66 w 169"/>
                <a:gd name="T9" fmla="*/ 1001 h 1029"/>
                <a:gd name="T10" fmla="*/ 56 w 169"/>
                <a:gd name="T11" fmla="*/ 984 h 1029"/>
                <a:gd name="T12" fmla="*/ 44 w 169"/>
                <a:gd name="T13" fmla="*/ 960 h 1029"/>
                <a:gd name="T14" fmla="*/ 34 w 169"/>
                <a:gd name="T15" fmla="*/ 937 h 1029"/>
                <a:gd name="T16" fmla="*/ 31 w 169"/>
                <a:gd name="T17" fmla="*/ 919 h 1029"/>
                <a:gd name="T18" fmla="*/ 36 w 169"/>
                <a:gd name="T19" fmla="*/ 886 h 1029"/>
                <a:gd name="T20" fmla="*/ 47 w 169"/>
                <a:gd name="T21" fmla="*/ 843 h 1029"/>
                <a:gd name="T22" fmla="*/ 57 w 169"/>
                <a:gd name="T23" fmla="*/ 803 h 1029"/>
                <a:gd name="T24" fmla="*/ 65 w 169"/>
                <a:gd name="T25" fmla="*/ 740 h 1029"/>
                <a:gd name="T26" fmla="*/ 65 w 169"/>
                <a:gd name="T27" fmla="*/ 685 h 1029"/>
                <a:gd name="T28" fmla="*/ 77 w 169"/>
                <a:gd name="T29" fmla="*/ 667 h 1029"/>
                <a:gd name="T30" fmla="*/ 112 w 169"/>
                <a:gd name="T31" fmla="*/ 668 h 1029"/>
                <a:gd name="T32" fmla="*/ 144 w 169"/>
                <a:gd name="T33" fmla="*/ 674 h 1029"/>
                <a:gd name="T34" fmla="*/ 166 w 169"/>
                <a:gd name="T35" fmla="*/ 679 h 1029"/>
                <a:gd name="T36" fmla="*/ 168 w 169"/>
                <a:gd name="T37" fmla="*/ 676 h 1029"/>
                <a:gd name="T38" fmla="*/ 167 w 169"/>
                <a:gd name="T39" fmla="*/ 669 h 1029"/>
                <a:gd name="T40" fmla="*/ 151 w 169"/>
                <a:gd name="T41" fmla="*/ 657 h 1029"/>
                <a:gd name="T42" fmla="*/ 123 w 169"/>
                <a:gd name="T43" fmla="*/ 643 h 1029"/>
                <a:gd name="T44" fmla="*/ 92 w 169"/>
                <a:gd name="T45" fmla="*/ 637 h 1029"/>
                <a:gd name="T46" fmla="*/ 56 w 169"/>
                <a:gd name="T47" fmla="*/ 637 h 1029"/>
                <a:gd name="T48" fmla="*/ 40 w 169"/>
                <a:gd name="T49" fmla="*/ 470 h 1029"/>
                <a:gd name="T50" fmla="*/ 28 w 169"/>
                <a:gd name="T51" fmla="*/ 163 h 1029"/>
                <a:gd name="T52" fmla="*/ 18 w 169"/>
                <a:gd name="T53" fmla="*/ 48 h 1029"/>
                <a:gd name="T54" fmla="*/ 7 w 169"/>
                <a:gd name="T55" fmla="*/ 6 h 1029"/>
                <a:gd name="T56" fmla="*/ 3 w 169"/>
                <a:gd name="T57" fmla="*/ 85 h 1029"/>
                <a:gd name="T58" fmla="*/ 2 w 169"/>
                <a:gd name="T59" fmla="*/ 506 h 1029"/>
                <a:gd name="T60" fmla="*/ 5 w 169"/>
                <a:gd name="T61" fmla="*/ 672 h 1029"/>
                <a:gd name="T62" fmla="*/ 13 w 169"/>
                <a:gd name="T63" fmla="*/ 671 h 1029"/>
                <a:gd name="T64" fmla="*/ 19 w 169"/>
                <a:gd name="T65" fmla="*/ 671 h 1029"/>
                <a:gd name="T66" fmla="*/ 27 w 169"/>
                <a:gd name="T67" fmla="*/ 670 h 1029"/>
                <a:gd name="T68" fmla="*/ 38 w 169"/>
                <a:gd name="T69" fmla="*/ 694 h 1029"/>
                <a:gd name="T70" fmla="*/ 38 w 169"/>
                <a:gd name="T71" fmla="*/ 753 h 1029"/>
                <a:gd name="T72" fmla="*/ 30 w 169"/>
                <a:gd name="T73" fmla="*/ 817 h 1029"/>
                <a:gd name="T74" fmla="*/ 16 w 169"/>
                <a:gd name="T75" fmla="*/ 883 h 1029"/>
                <a:gd name="T76" fmla="*/ 13 w 169"/>
                <a:gd name="T77" fmla="*/ 927 h 1029"/>
                <a:gd name="T78" fmla="*/ 20 w 169"/>
                <a:gd name="T79" fmla="*/ 953 h 1029"/>
                <a:gd name="T80" fmla="*/ 29 w 169"/>
                <a:gd name="T81" fmla="*/ 977 h 1029"/>
                <a:gd name="T82" fmla="*/ 41 w 169"/>
                <a:gd name="T83" fmla="*/ 1001 h 1029"/>
                <a:gd name="T84" fmla="*/ 54 w 169"/>
                <a:gd name="T85" fmla="*/ 1016 h 1029"/>
                <a:gd name="T86" fmla="*/ 63 w 169"/>
                <a:gd name="T87" fmla="*/ 1019 h 1029"/>
                <a:gd name="T88" fmla="*/ 73 w 169"/>
                <a:gd name="T89" fmla="*/ 1021 h 1029"/>
                <a:gd name="T90" fmla="*/ 82 w 169"/>
                <a:gd name="T91" fmla="*/ 1021 h 1029"/>
                <a:gd name="T92" fmla="*/ 93 w 169"/>
                <a:gd name="T93" fmla="*/ 1023 h 1029"/>
                <a:gd name="T94" fmla="*/ 104 w 169"/>
                <a:gd name="T95" fmla="*/ 1029 h 1029"/>
                <a:gd name="T96" fmla="*/ 108 w 169"/>
                <a:gd name="T97" fmla="*/ 1025 h 1029"/>
                <a:gd name="T98" fmla="*/ 90 w 169"/>
                <a:gd name="T99" fmla="*/ 996 h 10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69" h="1029">
                  <a:moveTo>
                    <a:pt x="80" y="968"/>
                  </a:moveTo>
                  <a:lnTo>
                    <a:pt x="76" y="958"/>
                  </a:lnTo>
                  <a:lnTo>
                    <a:pt x="74" y="946"/>
                  </a:lnTo>
                  <a:lnTo>
                    <a:pt x="71" y="937"/>
                  </a:lnTo>
                  <a:lnTo>
                    <a:pt x="61" y="935"/>
                  </a:lnTo>
                  <a:lnTo>
                    <a:pt x="62" y="952"/>
                  </a:lnTo>
                  <a:lnTo>
                    <a:pt x="66" y="968"/>
                  </a:lnTo>
                  <a:lnTo>
                    <a:pt x="71" y="986"/>
                  </a:lnTo>
                  <a:lnTo>
                    <a:pt x="70" y="1004"/>
                  </a:lnTo>
                  <a:lnTo>
                    <a:pt x="66" y="1001"/>
                  </a:lnTo>
                  <a:lnTo>
                    <a:pt x="61" y="993"/>
                  </a:lnTo>
                  <a:lnTo>
                    <a:pt x="56" y="984"/>
                  </a:lnTo>
                  <a:lnTo>
                    <a:pt x="49" y="972"/>
                  </a:lnTo>
                  <a:lnTo>
                    <a:pt x="44" y="960"/>
                  </a:lnTo>
                  <a:lnTo>
                    <a:pt x="39" y="949"/>
                  </a:lnTo>
                  <a:lnTo>
                    <a:pt x="34" y="937"/>
                  </a:lnTo>
                  <a:lnTo>
                    <a:pt x="31" y="928"/>
                  </a:lnTo>
                  <a:lnTo>
                    <a:pt x="31" y="919"/>
                  </a:lnTo>
                  <a:lnTo>
                    <a:pt x="33" y="905"/>
                  </a:lnTo>
                  <a:lnTo>
                    <a:pt x="36" y="886"/>
                  </a:lnTo>
                  <a:lnTo>
                    <a:pt x="42" y="865"/>
                  </a:lnTo>
                  <a:lnTo>
                    <a:pt x="47" y="843"/>
                  </a:lnTo>
                  <a:lnTo>
                    <a:pt x="52" y="821"/>
                  </a:lnTo>
                  <a:lnTo>
                    <a:pt x="57" y="803"/>
                  </a:lnTo>
                  <a:lnTo>
                    <a:pt x="60" y="787"/>
                  </a:lnTo>
                  <a:lnTo>
                    <a:pt x="65" y="740"/>
                  </a:lnTo>
                  <a:lnTo>
                    <a:pt x="67" y="707"/>
                  </a:lnTo>
                  <a:lnTo>
                    <a:pt x="65" y="685"/>
                  </a:lnTo>
                  <a:lnTo>
                    <a:pt x="62" y="670"/>
                  </a:lnTo>
                  <a:lnTo>
                    <a:pt x="77" y="667"/>
                  </a:lnTo>
                  <a:lnTo>
                    <a:pt x="94" y="666"/>
                  </a:lnTo>
                  <a:lnTo>
                    <a:pt x="112" y="668"/>
                  </a:lnTo>
                  <a:lnTo>
                    <a:pt x="129" y="670"/>
                  </a:lnTo>
                  <a:lnTo>
                    <a:pt x="144" y="674"/>
                  </a:lnTo>
                  <a:lnTo>
                    <a:pt x="157" y="677"/>
                  </a:lnTo>
                  <a:lnTo>
                    <a:pt x="166" y="679"/>
                  </a:lnTo>
                  <a:lnTo>
                    <a:pt x="169" y="681"/>
                  </a:lnTo>
                  <a:lnTo>
                    <a:pt x="168" y="676"/>
                  </a:lnTo>
                  <a:lnTo>
                    <a:pt x="168" y="672"/>
                  </a:lnTo>
                  <a:lnTo>
                    <a:pt x="167" y="669"/>
                  </a:lnTo>
                  <a:lnTo>
                    <a:pt x="165" y="667"/>
                  </a:lnTo>
                  <a:lnTo>
                    <a:pt x="151" y="657"/>
                  </a:lnTo>
                  <a:lnTo>
                    <a:pt x="137" y="650"/>
                  </a:lnTo>
                  <a:lnTo>
                    <a:pt x="123" y="643"/>
                  </a:lnTo>
                  <a:lnTo>
                    <a:pt x="108" y="640"/>
                  </a:lnTo>
                  <a:lnTo>
                    <a:pt x="92" y="637"/>
                  </a:lnTo>
                  <a:lnTo>
                    <a:pt x="74" y="637"/>
                  </a:lnTo>
                  <a:lnTo>
                    <a:pt x="56" y="637"/>
                  </a:lnTo>
                  <a:lnTo>
                    <a:pt x="34" y="639"/>
                  </a:lnTo>
                  <a:lnTo>
                    <a:pt x="40" y="470"/>
                  </a:lnTo>
                  <a:lnTo>
                    <a:pt x="35" y="305"/>
                  </a:lnTo>
                  <a:lnTo>
                    <a:pt x="28" y="163"/>
                  </a:lnTo>
                  <a:lnTo>
                    <a:pt x="24" y="60"/>
                  </a:lnTo>
                  <a:lnTo>
                    <a:pt x="18" y="48"/>
                  </a:lnTo>
                  <a:lnTo>
                    <a:pt x="12" y="26"/>
                  </a:lnTo>
                  <a:lnTo>
                    <a:pt x="7" y="6"/>
                  </a:lnTo>
                  <a:lnTo>
                    <a:pt x="3" y="0"/>
                  </a:lnTo>
                  <a:lnTo>
                    <a:pt x="3" y="85"/>
                  </a:lnTo>
                  <a:lnTo>
                    <a:pt x="3" y="282"/>
                  </a:lnTo>
                  <a:lnTo>
                    <a:pt x="2" y="506"/>
                  </a:lnTo>
                  <a:lnTo>
                    <a:pt x="0" y="673"/>
                  </a:lnTo>
                  <a:lnTo>
                    <a:pt x="5" y="672"/>
                  </a:lnTo>
                  <a:lnTo>
                    <a:pt x="10" y="672"/>
                  </a:lnTo>
                  <a:lnTo>
                    <a:pt x="13" y="671"/>
                  </a:lnTo>
                  <a:lnTo>
                    <a:pt x="16" y="671"/>
                  </a:lnTo>
                  <a:lnTo>
                    <a:pt x="19" y="671"/>
                  </a:lnTo>
                  <a:lnTo>
                    <a:pt x="23" y="671"/>
                  </a:lnTo>
                  <a:lnTo>
                    <a:pt x="27" y="670"/>
                  </a:lnTo>
                  <a:lnTo>
                    <a:pt x="32" y="670"/>
                  </a:lnTo>
                  <a:lnTo>
                    <a:pt x="38" y="694"/>
                  </a:lnTo>
                  <a:lnTo>
                    <a:pt x="40" y="722"/>
                  </a:lnTo>
                  <a:lnTo>
                    <a:pt x="38" y="753"/>
                  </a:lnTo>
                  <a:lnTo>
                    <a:pt x="34" y="786"/>
                  </a:lnTo>
                  <a:lnTo>
                    <a:pt x="30" y="817"/>
                  </a:lnTo>
                  <a:lnTo>
                    <a:pt x="24" y="850"/>
                  </a:lnTo>
                  <a:lnTo>
                    <a:pt x="16" y="883"/>
                  </a:lnTo>
                  <a:lnTo>
                    <a:pt x="8" y="915"/>
                  </a:lnTo>
                  <a:lnTo>
                    <a:pt x="13" y="927"/>
                  </a:lnTo>
                  <a:lnTo>
                    <a:pt x="16" y="940"/>
                  </a:lnTo>
                  <a:lnTo>
                    <a:pt x="20" y="953"/>
                  </a:lnTo>
                  <a:lnTo>
                    <a:pt x="25" y="965"/>
                  </a:lnTo>
                  <a:lnTo>
                    <a:pt x="29" y="977"/>
                  </a:lnTo>
                  <a:lnTo>
                    <a:pt x="34" y="989"/>
                  </a:lnTo>
                  <a:lnTo>
                    <a:pt x="41" y="1001"/>
                  </a:lnTo>
                  <a:lnTo>
                    <a:pt x="48" y="1013"/>
                  </a:lnTo>
                  <a:lnTo>
                    <a:pt x="54" y="1016"/>
                  </a:lnTo>
                  <a:lnTo>
                    <a:pt x="58" y="1018"/>
                  </a:lnTo>
                  <a:lnTo>
                    <a:pt x="63" y="1019"/>
                  </a:lnTo>
                  <a:lnTo>
                    <a:pt x="67" y="1020"/>
                  </a:lnTo>
                  <a:lnTo>
                    <a:pt x="73" y="1021"/>
                  </a:lnTo>
                  <a:lnTo>
                    <a:pt x="77" y="1021"/>
                  </a:lnTo>
                  <a:lnTo>
                    <a:pt x="82" y="1021"/>
                  </a:lnTo>
                  <a:lnTo>
                    <a:pt x="88" y="1021"/>
                  </a:lnTo>
                  <a:lnTo>
                    <a:pt x="93" y="1023"/>
                  </a:lnTo>
                  <a:lnTo>
                    <a:pt x="98" y="1027"/>
                  </a:lnTo>
                  <a:lnTo>
                    <a:pt x="104" y="1029"/>
                  </a:lnTo>
                  <a:lnTo>
                    <a:pt x="111" y="1029"/>
                  </a:lnTo>
                  <a:lnTo>
                    <a:pt x="108" y="1025"/>
                  </a:lnTo>
                  <a:lnTo>
                    <a:pt x="99" y="1015"/>
                  </a:lnTo>
                  <a:lnTo>
                    <a:pt x="90" y="996"/>
                  </a:lnTo>
                  <a:lnTo>
                    <a:pt x="80" y="96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타이포_도담체 M" panose="02020503020101020101" pitchFamily="18" charset="-127"/>
                <a:ea typeface="타이포_도담체 M" panose="02020503020101020101" pitchFamily="18" charset="-127"/>
              </a:endParaRPr>
            </a:p>
          </p:txBody>
        </p:sp>
        <p:sp>
          <p:nvSpPr>
            <p:cNvPr id="56" name="Freeform 34"/>
            <p:cNvSpPr>
              <a:spLocks/>
            </p:cNvSpPr>
            <p:nvPr/>
          </p:nvSpPr>
          <p:spPr bwMode="auto">
            <a:xfrm>
              <a:off x="7621907" y="1709918"/>
              <a:ext cx="984147" cy="2724913"/>
            </a:xfrm>
            <a:custGeom>
              <a:avLst/>
              <a:gdLst>
                <a:gd name="T0" fmla="*/ 138 w 426"/>
                <a:gd name="T1" fmla="*/ 423 h 1195"/>
                <a:gd name="T2" fmla="*/ 125 w 426"/>
                <a:gd name="T3" fmla="*/ 434 h 1195"/>
                <a:gd name="T4" fmla="*/ 94 w 426"/>
                <a:gd name="T5" fmla="*/ 448 h 1195"/>
                <a:gd name="T6" fmla="*/ 31 w 426"/>
                <a:gd name="T7" fmla="*/ 426 h 1195"/>
                <a:gd name="T8" fmla="*/ 35 w 426"/>
                <a:gd name="T9" fmla="*/ 330 h 1195"/>
                <a:gd name="T10" fmla="*/ 68 w 426"/>
                <a:gd name="T11" fmla="*/ 300 h 1195"/>
                <a:gd name="T12" fmla="*/ 85 w 426"/>
                <a:gd name="T13" fmla="*/ 366 h 1195"/>
                <a:gd name="T14" fmla="*/ 120 w 426"/>
                <a:gd name="T15" fmla="*/ 394 h 1195"/>
                <a:gd name="T16" fmla="*/ 139 w 426"/>
                <a:gd name="T17" fmla="*/ 391 h 1195"/>
                <a:gd name="T18" fmla="*/ 121 w 426"/>
                <a:gd name="T19" fmla="*/ 373 h 1195"/>
                <a:gd name="T20" fmla="*/ 90 w 426"/>
                <a:gd name="T21" fmla="*/ 321 h 1195"/>
                <a:gd name="T22" fmla="*/ 90 w 426"/>
                <a:gd name="T23" fmla="*/ 259 h 1195"/>
                <a:gd name="T24" fmla="*/ 245 w 426"/>
                <a:gd name="T25" fmla="*/ 129 h 1195"/>
                <a:gd name="T26" fmla="*/ 278 w 426"/>
                <a:gd name="T27" fmla="*/ 94 h 1195"/>
                <a:gd name="T28" fmla="*/ 308 w 426"/>
                <a:gd name="T29" fmla="*/ 68 h 1195"/>
                <a:gd name="T30" fmla="*/ 346 w 426"/>
                <a:gd name="T31" fmla="*/ 74 h 1195"/>
                <a:gd name="T32" fmla="*/ 390 w 426"/>
                <a:gd name="T33" fmla="*/ 83 h 1195"/>
                <a:gd name="T34" fmla="*/ 422 w 426"/>
                <a:gd name="T35" fmla="*/ 114 h 1195"/>
                <a:gd name="T36" fmla="*/ 426 w 426"/>
                <a:gd name="T37" fmla="*/ 108 h 1195"/>
                <a:gd name="T38" fmla="*/ 417 w 426"/>
                <a:gd name="T39" fmla="*/ 85 h 1195"/>
                <a:gd name="T40" fmla="*/ 379 w 426"/>
                <a:gd name="T41" fmla="*/ 60 h 1195"/>
                <a:gd name="T42" fmla="*/ 333 w 426"/>
                <a:gd name="T43" fmla="*/ 49 h 1195"/>
                <a:gd name="T44" fmla="*/ 296 w 426"/>
                <a:gd name="T45" fmla="*/ 52 h 1195"/>
                <a:gd name="T46" fmla="*/ 276 w 426"/>
                <a:gd name="T47" fmla="*/ 70 h 1195"/>
                <a:gd name="T48" fmla="*/ 252 w 426"/>
                <a:gd name="T49" fmla="*/ 92 h 1195"/>
                <a:gd name="T50" fmla="*/ 224 w 426"/>
                <a:gd name="T51" fmla="*/ 117 h 1195"/>
                <a:gd name="T52" fmla="*/ 169 w 426"/>
                <a:gd name="T53" fmla="*/ 163 h 1195"/>
                <a:gd name="T54" fmla="*/ 124 w 426"/>
                <a:gd name="T55" fmla="*/ 195 h 1195"/>
                <a:gd name="T56" fmla="*/ 144 w 426"/>
                <a:gd name="T57" fmla="*/ 83 h 1195"/>
                <a:gd name="T58" fmla="*/ 162 w 426"/>
                <a:gd name="T59" fmla="*/ 48 h 1195"/>
                <a:gd name="T60" fmla="*/ 187 w 426"/>
                <a:gd name="T61" fmla="*/ 25 h 1195"/>
                <a:gd name="T62" fmla="*/ 201 w 426"/>
                <a:gd name="T63" fmla="*/ 2 h 1195"/>
                <a:gd name="T64" fmla="*/ 186 w 426"/>
                <a:gd name="T65" fmla="*/ 2 h 1195"/>
                <a:gd name="T66" fmla="*/ 147 w 426"/>
                <a:gd name="T67" fmla="*/ 29 h 1195"/>
                <a:gd name="T68" fmla="*/ 115 w 426"/>
                <a:gd name="T69" fmla="*/ 87 h 1195"/>
                <a:gd name="T70" fmla="*/ 96 w 426"/>
                <a:gd name="T71" fmla="*/ 162 h 1195"/>
                <a:gd name="T72" fmla="*/ 77 w 426"/>
                <a:gd name="T73" fmla="*/ 215 h 1195"/>
                <a:gd name="T74" fmla="*/ 39 w 426"/>
                <a:gd name="T75" fmla="*/ 268 h 1195"/>
                <a:gd name="T76" fmla="*/ 17 w 426"/>
                <a:gd name="T77" fmla="*/ 313 h 1195"/>
                <a:gd name="T78" fmla="*/ 2 w 426"/>
                <a:gd name="T79" fmla="*/ 377 h 1195"/>
                <a:gd name="T80" fmla="*/ 15 w 426"/>
                <a:gd name="T81" fmla="*/ 461 h 1195"/>
                <a:gd name="T82" fmla="*/ 73 w 426"/>
                <a:gd name="T83" fmla="*/ 488 h 1195"/>
                <a:gd name="T84" fmla="*/ 109 w 426"/>
                <a:gd name="T85" fmla="*/ 474 h 1195"/>
                <a:gd name="T86" fmla="*/ 125 w 426"/>
                <a:gd name="T87" fmla="*/ 500 h 1195"/>
                <a:gd name="T88" fmla="*/ 139 w 426"/>
                <a:gd name="T89" fmla="*/ 591 h 1195"/>
                <a:gd name="T90" fmla="*/ 161 w 426"/>
                <a:gd name="T91" fmla="*/ 597 h 1195"/>
                <a:gd name="T92" fmla="*/ 144 w 426"/>
                <a:gd name="T93" fmla="*/ 470 h 1195"/>
                <a:gd name="T94" fmla="*/ 141 w 426"/>
                <a:gd name="T95" fmla="*/ 425 h 1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426" h="1195">
                  <a:moveTo>
                    <a:pt x="141" y="422"/>
                  </a:moveTo>
                  <a:lnTo>
                    <a:pt x="140" y="421"/>
                  </a:lnTo>
                  <a:lnTo>
                    <a:pt x="138" y="423"/>
                  </a:lnTo>
                  <a:lnTo>
                    <a:pt x="134" y="425"/>
                  </a:lnTo>
                  <a:lnTo>
                    <a:pt x="130" y="429"/>
                  </a:lnTo>
                  <a:lnTo>
                    <a:pt x="125" y="434"/>
                  </a:lnTo>
                  <a:lnTo>
                    <a:pt x="116" y="440"/>
                  </a:lnTo>
                  <a:lnTo>
                    <a:pt x="107" y="444"/>
                  </a:lnTo>
                  <a:lnTo>
                    <a:pt x="94" y="448"/>
                  </a:lnTo>
                  <a:lnTo>
                    <a:pt x="65" y="455"/>
                  </a:lnTo>
                  <a:lnTo>
                    <a:pt x="44" y="445"/>
                  </a:lnTo>
                  <a:lnTo>
                    <a:pt x="31" y="426"/>
                  </a:lnTo>
                  <a:lnTo>
                    <a:pt x="26" y="397"/>
                  </a:lnTo>
                  <a:lnTo>
                    <a:pt x="28" y="364"/>
                  </a:lnTo>
                  <a:lnTo>
                    <a:pt x="35" y="330"/>
                  </a:lnTo>
                  <a:lnTo>
                    <a:pt x="49" y="298"/>
                  </a:lnTo>
                  <a:lnTo>
                    <a:pt x="68" y="270"/>
                  </a:lnTo>
                  <a:lnTo>
                    <a:pt x="68" y="300"/>
                  </a:lnTo>
                  <a:lnTo>
                    <a:pt x="71" y="327"/>
                  </a:lnTo>
                  <a:lnTo>
                    <a:pt x="77" y="348"/>
                  </a:lnTo>
                  <a:lnTo>
                    <a:pt x="85" y="366"/>
                  </a:lnTo>
                  <a:lnTo>
                    <a:pt x="95" y="380"/>
                  </a:lnTo>
                  <a:lnTo>
                    <a:pt x="107" y="390"/>
                  </a:lnTo>
                  <a:lnTo>
                    <a:pt x="120" y="394"/>
                  </a:lnTo>
                  <a:lnTo>
                    <a:pt x="133" y="395"/>
                  </a:lnTo>
                  <a:lnTo>
                    <a:pt x="136" y="393"/>
                  </a:lnTo>
                  <a:lnTo>
                    <a:pt x="139" y="391"/>
                  </a:lnTo>
                  <a:lnTo>
                    <a:pt x="140" y="388"/>
                  </a:lnTo>
                  <a:lnTo>
                    <a:pt x="139" y="384"/>
                  </a:lnTo>
                  <a:lnTo>
                    <a:pt x="121" y="373"/>
                  </a:lnTo>
                  <a:lnTo>
                    <a:pt x="107" y="358"/>
                  </a:lnTo>
                  <a:lnTo>
                    <a:pt x="97" y="341"/>
                  </a:lnTo>
                  <a:lnTo>
                    <a:pt x="90" y="321"/>
                  </a:lnTo>
                  <a:lnTo>
                    <a:pt x="86" y="301"/>
                  </a:lnTo>
                  <a:lnTo>
                    <a:pt x="86" y="280"/>
                  </a:lnTo>
                  <a:lnTo>
                    <a:pt x="90" y="259"/>
                  </a:lnTo>
                  <a:lnTo>
                    <a:pt x="96" y="240"/>
                  </a:lnTo>
                  <a:lnTo>
                    <a:pt x="232" y="140"/>
                  </a:lnTo>
                  <a:lnTo>
                    <a:pt x="245" y="129"/>
                  </a:lnTo>
                  <a:lnTo>
                    <a:pt x="257" y="118"/>
                  </a:lnTo>
                  <a:lnTo>
                    <a:pt x="268" y="106"/>
                  </a:lnTo>
                  <a:lnTo>
                    <a:pt x="278" y="94"/>
                  </a:lnTo>
                  <a:lnTo>
                    <a:pt x="287" y="83"/>
                  </a:lnTo>
                  <a:lnTo>
                    <a:pt x="297" y="75"/>
                  </a:lnTo>
                  <a:lnTo>
                    <a:pt x="308" y="68"/>
                  </a:lnTo>
                  <a:lnTo>
                    <a:pt x="317" y="66"/>
                  </a:lnTo>
                  <a:lnTo>
                    <a:pt x="331" y="70"/>
                  </a:lnTo>
                  <a:lnTo>
                    <a:pt x="346" y="74"/>
                  </a:lnTo>
                  <a:lnTo>
                    <a:pt x="361" y="77"/>
                  </a:lnTo>
                  <a:lnTo>
                    <a:pt x="376" y="79"/>
                  </a:lnTo>
                  <a:lnTo>
                    <a:pt x="390" y="83"/>
                  </a:lnTo>
                  <a:lnTo>
                    <a:pt x="403" y="91"/>
                  </a:lnTo>
                  <a:lnTo>
                    <a:pt x="413" y="100"/>
                  </a:lnTo>
                  <a:lnTo>
                    <a:pt x="422" y="114"/>
                  </a:lnTo>
                  <a:lnTo>
                    <a:pt x="424" y="114"/>
                  </a:lnTo>
                  <a:lnTo>
                    <a:pt x="425" y="112"/>
                  </a:lnTo>
                  <a:lnTo>
                    <a:pt x="426" y="108"/>
                  </a:lnTo>
                  <a:lnTo>
                    <a:pt x="425" y="102"/>
                  </a:lnTo>
                  <a:lnTo>
                    <a:pt x="422" y="95"/>
                  </a:lnTo>
                  <a:lnTo>
                    <a:pt x="417" y="85"/>
                  </a:lnTo>
                  <a:lnTo>
                    <a:pt x="407" y="76"/>
                  </a:lnTo>
                  <a:lnTo>
                    <a:pt x="394" y="64"/>
                  </a:lnTo>
                  <a:lnTo>
                    <a:pt x="379" y="60"/>
                  </a:lnTo>
                  <a:lnTo>
                    <a:pt x="363" y="55"/>
                  </a:lnTo>
                  <a:lnTo>
                    <a:pt x="348" y="51"/>
                  </a:lnTo>
                  <a:lnTo>
                    <a:pt x="333" y="49"/>
                  </a:lnTo>
                  <a:lnTo>
                    <a:pt x="318" y="47"/>
                  </a:lnTo>
                  <a:lnTo>
                    <a:pt x="306" y="48"/>
                  </a:lnTo>
                  <a:lnTo>
                    <a:pt x="296" y="52"/>
                  </a:lnTo>
                  <a:lnTo>
                    <a:pt x="287" y="60"/>
                  </a:lnTo>
                  <a:lnTo>
                    <a:pt x="282" y="65"/>
                  </a:lnTo>
                  <a:lnTo>
                    <a:pt x="276" y="70"/>
                  </a:lnTo>
                  <a:lnTo>
                    <a:pt x="269" y="78"/>
                  </a:lnTo>
                  <a:lnTo>
                    <a:pt x="261" y="84"/>
                  </a:lnTo>
                  <a:lnTo>
                    <a:pt x="252" y="92"/>
                  </a:lnTo>
                  <a:lnTo>
                    <a:pt x="243" y="100"/>
                  </a:lnTo>
                  <a:lnTo>
                    <a:pt x="234" y="109"/>
                  </a:lnTo>
                  <a:lnTo>
                    <a:pt x="224" y="117"/>
                  </a:lnTo>
                  <a:lnTo>
                    <a:pt x="206" y="133"/>
                  </a:lnTo>
                  <a:lnTo>
                    <a:pt x="187" y="148"/>
                  </a:lnTo>
                  <a:lnTo>
                    <a:pt x="169" y="163"/>
                  </a:lnTo>
                  <a:lnTo>
                    <a:pt x="152" y="176"/>
                  </a:lnTo>
                  <a:lnTo>
                    <a:pt x="137" y="187"/>
                  </a:lnTo>
                  <a:lnTo>
                    <a:pt x="124" y="195"/>
                  </a:lnTo>
                  <a:lnTo>
                    <a:pt x="113" y="200"/>
                  </a:lnTo>
                  <a:lnTo>
                    <a:pt x="108" y="201"/>
                  </a:lnTo>
                  <a:lnTo>
                    <a:pt x="144" y="83"/>
                  </a:lnTo>
                  <a:lnTo>
                    <a:pt x="148" y="68"/>
                  </a:lnTo>
                  <a:lnTo>
                    <a:pt x="155" y="56"/>
                  </a:lnTo>
                  <a:lnTo>
                    <a:pt x="162" y="48"/>
                  </a:lnTo>
                  <a:lnTo>
                    <a:pt x="171" y="40"/>
                  </a:lnTo>
                  <a:lnTo>
                    <a:pt x="178" y="33"/>
                  </a:lnTo>
                  <a:lnTo>
                    <a:pt x="187" y="25"/>
                  </a:lnTo>
                  <a:lnTo>
                    <a:pt x="193" y="17"/>
                  </a:lnTo>
                  <a:lnTo>
                    <a:pt x="200" y="5"/>
                  </a:lnTo>
                  <a:lnTo>
                    <a:pt x="201" y="2"/>
                  </a:lnTo>
                  <a:lnTo>
                    <a:pt x="199" y="1"/>
                  </a:lnTo>
                  <a:lnTo>
                    <a:pt x="193" y="0"/>
                  </a:lnTo>
                  <a:lnTo>
                    <a:pt x="186" y="2"/>
                  </a:lnTo>
                  <a:lnTo>
                    <a:pt x="175" y="7"/>
                  </a:lnTo>
                  <a:lnTo>
                    <a:pt x="162" y="16"/>
                  </a:lnTo>
                  <a:lnTo>
                    <a:pt x="147" y="29"/>
                  </a:lnTo>
                  <a:lnTo>
                    <a:pt x="130" y="47"/>
                  </a:lnTo>
                  <a:lnTo>
                    <a:pt x="123" y="65"/>
                  </a:lnTo>
                  <a:lnTo>
                    <a:pt x="115" y="87"/>
                  </a:lnTo>
                  <a:lnTo>
                    <a:pt x="109" y="112"/>
                  </a:lnTo>
                  <a:lnTo>
                    <a:pt x="102" y="138"/>
                  </a:lnTo>
                  <a:lnTo>
                    <a:pt x="96" y="162"/>
                  </a:lnTo>
                  <a:lnTo>
                    <a:pt x="90" y="185"/>
                  </a:lnTo>
                  <a:lnTo>
                    <a:pt x="83" y="203"/>
                  </a:lnTo>
                  <a:lnTo>
                    <a:pt x="77" y="215"/>
                  </a:lnTo>
                  <a:lnTo>
                    <a:pt x="63" y="234"/>
                  </a:lnTo>
                  <a:lnTo>
                    <a:pt x="50" y="251"/>
                  </a:lnTo>
                  <a:lnTo>
                    <a:pt x="39" y="268"/>
                  </a:lnTo>
                  <a:lnTo>
                    <a:pt x="30" y="284"/>
                  </a:lnTo>
                  <a:lnTo>
                    <a:pt x="22" y="299"/>
                  </a:lnTo>
                  <a:lnTo>
                    <a:pt x="17" y="313"/>
                  </a:lnTo>
                  <a:lnTo>
                    <a:pt x="13" y="327"/>
                  </a:lnTo>
                  <a:lnTo>
                    <a:pt x="11" y="339"/>
                  </a:lnTo>
                  <a:lnTo>
                    <a:pt x="2" y="377"/>
                  </a:lnTo>
                  <a:lnTo>
                    <a:pt x="0" y="410"/>
                  </a:lnTo>
                  <a:lnTo>
                    <a:pt x="5" y="439"/>
                  </a:lnTo>
                  <a:lnTo>
                    <a:pt x="15" y="461"/>
                  </a:lnTo>
                  <a:lnTo>
                    <a:pt x="30" y="477"/>
                  </a:lnTo>
                  <a:lnTo>
                    <a:pt x="50" y="487"/>
                  </a:lnTo>
                  <a:lnTo>
                    <a:pt x="73" y="488"/>
                  </a:lnTo>
                  <a:lnTo>
                    <a:pt x="98" y="479"/>
                  </a:lnTo>
                  <a:lnTo>
                    <a:pt x="104" y="477"/>
                  </a:lnTo>
                  <a:lnTo>
                    <a:pt x="109" y="474"/>
                  </a:lnTo>
                  <a:lnTo>
                    <a:pt x="113" y="471"/>
                  </a:lnTo>
                  <a:lnTo>
                    <a:pt x="117" y="468"/>
                  </a:lnTo>
                  <a:lnTo>
                    <a:pt x="125" y="500"/>
                  </a:lnTo>
                  <a:lnTo>
                    <a:pt x="131" y="523"/>
                  </a:lnTo>
                  <a:lnTo>
                    <a:pt x="136" y="549"/>
                  </a:lnTo>
                  <a:lnTo>
                    <a:pt x="139" y="591"/>
                  </a:lnTo>
                  <a:lnTo>
                    <a:pt x="124" y="1195"/>
                  </a:lnTo>
                  <a:lnTo>
                    <a:pt x="157" y="1193"/>
                  </a:lnTo>
                  <a:lnTo>
                    <a:pt x="161" y="597"/>
                  </a:lnTo>
                  <a:lnTo>
                    <a:pt x="157" y="557"/>
                  </a:lnTo>
                  <a:lnTo>
                    <a:pt x="151" y="514"/>
                  </a:lnTo>
                  <a:lnTo>
                    <a:pt x="144" y="470"/>
                  </a:lnTo>
                  <a:lnTo>
                    <a:pt x="140" y="429"/>
                  </a:lnTo>
                  <a:lnTo>
                    <a:pt x="140" y="427"/>
                  </a:lnTo>
                  <a:lnTo>
                    <a:pt x="141" y="425"/>
                  </a:lnTo>
                  <a:lnTo>
                    <a:pt x="141" y="424"/>
                  </a:lnTo>
                  <a:lnTo>
                    <a:pt x="141" y="422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타이포_도담체 M" panose="02020503020101020101" pitchFamily="18" charset="-127"/>
                <a:ea typeface="타이포_도담체 M" panose="02020503020101020101" pitchFamily="18" charset="-127"/>
              </a:endParaRPr>
            </a:p>
          </p:txBody>
        </p:sp>
        <p:sp>
          <p:nvSpPr>
            <p:cNvPr id="57" name="Freeform 35"/>
            <p:cNvSpPr>
              <a:spLocks/>
            </p:cNvSpPr>
            <p:nvPr/>
          </p:nvSpPr>
          <p:spPr bwMode="auto">
            <a:xfrm>
              <a:off x="8492854" y="1960747"/>
              <a:ext cx="115510" cy="107172"/>
            </a:xfrm>
            <a:custGeom>
              <a:avLst/>
              <a:gdLst>
                <a:gd name="T0" fmla="*/ 0 w 50"/>
                <a:gd name="T1" fmla="*/ 0 h 47"/>
                <a:gd name="T2" fmla="*/ 0 w 50"/>
                <a:gd name="T3" fmla="*/ 8 h 47"/>
                <a:gd name="T4" fmla="*/ 5 w 50"/>
                <a:gd name="T5" fmla="*/ 15 h 47"/>
                <a:gd name="T6" fmla="*/ 13 w 50"/>
                <a:gd name="T7" fmla="*/ 19 h 47"/>
                <a:gd name="T8" fmla="*/ 19 w 50"/>
                <a:gd name="T9" fmla="*/ 23 h 47"/>
                <a:gd name="T10" fmla="*/ 28 w 50"/>
                <a:gd name="T11" fmla="*/ 32 h 47"/>
                <a:gd name="T12" fmla="*/ 38 w 50"/>
                <a:gd name="T13" fmla="*/ 40 h 47"/>
                <a:gd name="T14" fmla="*/ 47 w 50"/>
                <a:gd name="T15" fmla="*/ 47 h 47"/>
                <a:gd name="T16" fmla="*/ 50 w 50"/>
                <a:gd name="T17" fmla="*/ 47 h 47"/>
                <a:gd name="T18" fmla="*/ 47 w 50"/>
                <a:gd name="T19" fmla="*/ 40 h 47"/>
                <a:gd name="T20" fmla="*/ 43 w 50"/>
                <a:gd name="T21" fmla="*/ 34 h 47"/>
                <a:gd name="T22" fmla="*/ 38 w 50"/>
                <a:gd name="T23" fmla="*/ 28 h 47"/>
                <a:gd name="T24" fmla="*/ 35 w 50"/>
                <a:gd name="T25" fmla="*/ 20 h 47"/>
                <a:gd name="T26" fmla="*/ 31 w 50"/>
                <a:gd name="T27" fmla="*/ 17 h 47"/>
                <a:gd name="T28" fmla="*/ 27 w 50"/>
                <a:gd name="T29" fmla="*/ 13 h 47"/>
                <a:gd name="T30" fmla="*/ 22 w 50"/>
                <a:gd name="T31" fmla="*/ 9 h 47"/>
                <a:gd name="T32" fmla="*/ 19 w 50"/>
                <a:gd name="T33" fmla="*/ 5 h 47"/>
                <a:gd name="T34" fmla="*/ 15 w 50"/>
                <a:gd name="T35" fmla="*/ 3 h 47"/>
                <a:gd name="T36" fmla="*/ 11 w 50"/>
                <a:gd name="T37" fmla="*/ 1 h 47"/>
                <a:gd name="T38" fmla="*/ 5 w 50"/>
                <a:gd name="T39" fmla="*/ 0 h 47"/>
                <a:gd name="T40" fmla="*/ 0 w 50"/>
                <a:gd name="T41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0" h="47">
                  <a:moveTo>
                    <a:pt x="0" y="0"/>
                  </a:moveTo>
                  <a:lnTo>
                    <a:pt x="0" y="8"/>
                  </a:lnTo>
                  <a:lnTo>
                    <a:pt x="5" y="15"/>
                  </a:lnTo>
                  <a:lnTo>
                    <a:pt x="13" y="19"/>
                  </a:lnTo>
                  <a:lnTo>
                    <a:pt x="19" y="23"/>
                  </a:lnTo>
                  <a:lnTo>
                    <a:pt x="28" y="32"/>
                  </a:lnTo>
                  <a:lnTo>
                    <a:pt x="38" y="40"/>
                  </a:lnTo>
                  <a:lnTo>
                    <a:pt x="47" y="47"/>
                  </a:lnTo>
                  <a:lnTo>
                    <a:pt x="50" y="47"/>
                  </a:lnTo>
                  <a:lnTo>
                    <a:pt x="47" y="40"/>
                  </a:lnTo>
                  <a:lnTo>
                    <a:pt x="43" y="34"/>
                  </a:lnTo>
                  <a:lnTo>
                    <a:pt x="38" y="28"/>
                  </a:lnTo>
                  <a:lnTo>
                    <a:pt x="35" y="20"/>
                  </a:lnTo>
                  <a:lnTo>
                    <a:pt x="31" y="17"/>
                  </a:lnTo>
                  <a:lnTo>
                    <a:pt x="27" y="13"/>
                  </a:lnTo>
                  <a:lnTo>
                    <a:pt x="22" y="9"/>
                  </a:lnTo>
                  <a:lnTo>
                    <a:pt x="19" y="5"/>
                  </a:lnTo>
                  <a:lnTo>
                    <a:pt x="15" y="3"/>
                  </a:lnTo>
                  <a:lnTo>
                    <a:pt x="11" y="1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타이포_도담체 M" panose="02020503020101020101" pitchFamily="18" charset="-127"/>
                <a:ea typeface="타이포_도담체 M" panose="02020503020101020101" pitchFamily="18" charset="-127"/>
              </a:endParaRPr>
            </a:p>
          </p:txBody>
        </p:sp>
        <p:sp>
          <p:nvSpPr>
            <p:cNvPr id="58" name="Freeform 36"/>
            <p:cNvSpPr>
              <a:spLocks/>
            </p:cNvSpPr>
            <p:nvPr/>
          </p:nvSpPr>
          <p:spPr bwMode="auto">
            <a:xfrm>
              <a:off x="8481303" y="2033715"/>
              <a:ext cx="131682" cy="159618"/>
            </a:xfrm>
            <a:custGeom>
              <a:avLst/>
              <a:gdLst>
                <a:gd name="T0" fmla="*/ 9 w 57"/>
                <a:gd name="T1" fmla="*/ 1 h 70"/>
                <a:gd name="T2" fmla="*/ 5 w 57"/>
                <a:gd name="T3" fmla="*/ 0 h 70"/>
                <a:gd name="T4" fmla="*/ 2 w 57"/>
                <a:gd name="T5" fmla="*/ 0 h 70"/>
                <a:gd name="T6" fmla="*/ 0 w 57"/>
                <a:gd name="T7" fmla="*/ 2 h 70"/>
                <a:gd name="T8" fmla="*/ 0 w 57"/>
                <a:gd name="T9" fmla="*/ 6 h 70"/>
                <a:gd name="T10" fmla="*/ 6 w 57"/>
                <a:gd name="T11" fmla="*/ 14 h 70"/>
                <a:gd name="T12" fmla="*/ 11 w 57"/>
                <a:gd name="T13" fmla="*/ 21 h 70"/>
                <a:gd name="T14" fmla="*/ 17 w 57"/>
                <a:gd name="T15" fmla="*/ 29 h 70"/>
                <a:gd name="T16" fmla="*/ 23 w 57"/>
                <a:gd name="T17" fmla="*/ 36 h 70"/>
                <a:gd name="T18" fmla="*/ 28 w 57"/>
                <a:gd name="T19" fmla="*/ 44 h 70"/>
                <a:gd name="T20" fmla="*/ 34 w 57"/>
                <a:gd name="T21" fmla="*/ 52 h 70"/>
                <a:gd name="T22" fmla="*/ 41 w 57"/>
                <a:gd name="T23" fmla="*/ 61 h 70"/>
                <a:gd name="T24" fmla="*/ 49 w 57"/>
                <a:gd name="T25" fmla="*/ 70 h 70"/>
                <a:gd name="T26" fmla="*/ 57 w 57"/>
                <a:gd name="T27" fmla="*/ 60 h 70"/>
                <a:gd name="T28" fmla="*/ 55 w 57"/>
                <a:gd name="T29" fmla="*/ 53 h 70"/>
                <a:gd name="T30" fmla="*/ 51 w 57"/>
                <a:gd name="T31" fmla="*/ 47 h 70"/>
                <a:gd name="T32" fmla="*/ 45 w 57"/>
                <a:gd name="T33" fmla="*/ 39 h 70"/>
                <a:gd name="T34" fmla="*/ 38 w 57"/>
                <a:gd name="T35" fmla="*/ 32 h 70"/>
                <a:gd name="T36" fmla="*/ 32 w 57"/>
                <a:gd name="T37" fmla="*/ 24 h 70"/>
                <a:gd name="T38" fmla="*/ 24 w 57"/>
                <a:gd name="T39" fmla="*/ 17 h 70"/>
                <a:gd name="T40" fmla="*/ 17 w 57"/>
                <a:gd name="T41" fmla="*/ 9 h 70"/>
                <a:gd name="T42" fmla="*/ 9 w 57"/>
                <a:gd name="T43" fmla="*/ 1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7" h="70">
                  <a:moveTo>
                    <a:pt x="9" y="1"/>
                  </a:moveTo>
                  <a:lnTo>
                    <a:pt x="5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6" y="14"/>
                  </a:lnTo>
                  <a:lnTo>
                    <a:pt x="11" y="21"/>
                  </a:lnTo>
                  <a:lnTo>
                    <a:pt x="17" y="29"/>
                  </a:lnTo>
                  <a:lnTo>
                    <a:pt x="23" y="36"/>
                  </a:lnTo>
                  <a:lnTo>
                    <a:pt x="28" y="44"/>
                  </a:lnTo>
                  <a:lnTo>
                    <a:pt x="34" y="52"/>
                  </a:lnTo>
                  <a:lnTo>
                    <a:pt x="41" y="61"/>
                  </a:lnTo>
                  <a:lnTo>
                    <a:pt x="49" y="70"/>
                  </a:lnTo>
                  <a:lnTo>
                    <a:pt x="57" y="60"/>
                  </a:lnTo>
                  <a:lnTo>
                    <a:pt x="55" y="53"/>
                  </a:lnTo>
                  <a:lnTo>
                    <a:pt x="51" y="47"/>
                  </a:lnTo>
                  <a:lnTo>
                    <a:pt x="45" y="39"/>
                  </a:lnTo>
                  <a:lnTo>
                    <a:pt x="38" y="32"/>
                  </a:lnTo>
                  <a:lnTo>
                    <a:pt x="32" y="24"/>
                  </a:lnTo>
                  <a:lnTo>
                    <a:pt x="24" y="17"/>
                  </a:lnTo>
                  <a:lnTo>
                    <a:pt x="17" y="9"/>
                  </a:lnTo>
                  <a:lnTo>
                    <a:pt x="9" y="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타이포_도담체 M" panose="02020503020101020101" pitchFamily="18" charset="-127"/>
                <a:ea typeface="타이포_도담체 M" panose="02020503020101020101" pitchFamily="18" charset="-127"/>
              </a:endParaRPr>
            </a:p>
          </p:txBody>
        </p:sp>
        <p:sp>
          <p:nvSpPr>
            <p:cNvPr id="59" name="Freeform 37"/>
            <p:cNvSpPr>
              <a:spLocks/>
            </p:cNvSpPr>
            <p:nvPr/>
          </p:nvSpPr>
          <p:spPr bwMode="auto">
            <a:xfrm>
              <a:off x="8421238" y="2120365"/>
              <a:ext cx="164025" cy="216624"/>
            </a:xfrm>
            <a:custGeom>
              <a:avLst/>
              <a:gdLst>
                <a:gd name="T0" fmla="*/ 18 w 71"/>
                <a:gd name="T1" fmla="*/ 0 h 95"/>
                <a:gd name="T2" fmla="*/ 18 w 71"/>
                <a:gd name="T3" fmla="*/ 10 h 95"/>
                <a:gd name="T4" fmla="*/ 20 w 71"/>
                <a:gd name="T5" fmla="*/ 17 h 95"/>
                <a:gd name="T6" fmla="*/ 26 w 71"/>
                <a:gd name="T7" fmla="*/ 24 h 95"/>
                <a:gd name="T8" fmla="*/ 31 w 71"/>
                <a:gd name="T9" fmla="*/ 29 h 95"/>
                <a:gd name="T10" fmla="*/ 37 w 71"/>
                <a:gd name="T11" fmla="*/ 36 h 95"/>
                <a:gd name="T12" fmla="*/ 44 w 71"/>
                <a:gd name="T13" fmla="*/ 41 h 95"/>
                <a:gd name="T14" fmla="*/ 49 w 71"/>
                <a:gd name="T15" fmla="*/ 47 h 95"/>
                <a:gd name="T16" fmla="*/ 53 w 71"/>
                <a:gd name="T17" fmla="*/ 55 h 95"/>
                <a:gd name="T18" fmla="*/ 51 w 71"/>
                <a:gd name="T19" fmla="*/ 60 h 95"/>
                <a:gd name="T20" fmla="*/ 48 w 71"/>
                <a:gd name="T21" fmla="*/ 64 h 95"/>
                <a:gd name="T22" fmla="*/ 45 w 71"/>
                <a:gd name="T23" fmla="*/ 69 h 95"/>
                <a:gd name="T24" fmla="*/ 40 w 71"/>
                <a:gd name="T25" fmla="*/ 72 h 95"/>
                <a:gd name="T26" fmla="*/ 34 w 71"/>
                <a:gd name="T27" fmla="*/ 77 h 95"/>
                <a:gd name="T28" fmla="*/ 30 w 71"/>
                <a:gd name="T29" fmla="*/ 79 h 95"/>
                <a:gd name="T30" fmla="*/ 25 w 71"/>
                <a:gd name="T31" fmla="*/ 79 h 95"/>
                <a:gd name="T32" fmla="*/ 19 w 71"/>
                <a:gd name="T33" fmla="*/ 79 h 95"/>
                <a:gd name="T34" fmla="*/ 14 w 71"/>
                <a:gd name="T35" fmla="*/ 78 h 95"/>
                <a:gd name="T36" fmla="*/ 9 w 71"/>
                <a:gd name="T37" fmla="*/ 77 h 95"/>
                <a:gd name="T38" fmla="*/ 4 w 71"/>
                <a:gd name="T39" fmla="*/ 79 h 95"/>
                <a:gd name="T40" fmla="*/ 0 w 71"/>
                <a:gd name="T41" fmla="*/ 84 h 95"/>
                <a:gd name="T42" fmla="*/ 6 w 71"/>
                <a:gd name="T43" fmla="*/ 87 h 95"/>
                <a:gd name="T44" fmla="*/ 14 w 71"/>
                <a:gd name="T45" fmla="*/ 90 h 95"/>
                <a:gd name="T46" fmla="*/ 20 w 71"/>
                <a:gd name="T47" fmla="*/ 93 h 95"/>
                <a:gd name="T48" fmla="*/ 27 w 71"/>
                <a:gd name="T49" fmla="*/ 95 h 95"/>
                <a:gd name="T50" fmla="*/ 36 w 71"/>
                <a:gd name="T51" fmla="*/ 91 h 95"/>
                <a:gd name="T52" fmla="*/ 45 w 71"/>
                <a:gd name="T53" fmla="*/ 88 h 95"/>
                <a:gd name="T54" fmla="*/ 51 w 71"/>
                <a:gd name="T55" fmla="*/ 84 h 95"/>
                <a:gd name="T56" fmla="*/ 57 w 71"/>
                <a:gd name="T57" fmla="*/ 79 h 95"/>
                <a:gd name="T58" fmla="*/ 61 w 71"/>
                <a:gd name="T59" fmla="*/ 75 h 95"/>
                <a:gd name="T60" fmla="*/ 64 w 71"/>
                <a:gd name="T61" fmla="*/ 70 h 95"/>
                <a:gd name="T62" fmla="*/ 67 w 71"/>
                <a:gd name="T63" fmla="*/ 64 h 95"/>
                <a:gd name="T64" fmla="*/ 71 w 71"/>
                <a:gd name="T65" fmla="*/ 58 h 95"/>
                <a:gd name="T66" fmla="*/ 66 w 71"/>
                <a:gd name="T67" fmla="*/ 49 h 95"/>
                <a:gd name="T68" fmla="*/ 61 w 71"/>
                <a:gd name="T69" fmla="*/ 40 h 95"/>
                <a:gd name="T70" fmla="*/ 54 w 71"/>
                <a:gd name="T71" fmla="*/ 32 h 95"/>
                <a:gd name="T72" fmla="*/ 48 w 71"/>
                <a:gd name="T73" fmla="*/ 24 h 95"/>
                <a:gd name="T74" fmla="*/ 42 w 71"/>
                <a:gd name="T75" fmla="*/ 17 h 95"/>
                <a:gd name="T76" fmla="*/ 34 w 71"/>
                <a:gd name="T77" fmla="*/ 11 h 95"/>
                <a:gd name="T78" fmla="*/ 26 w 71"/>
                <a:gd name="T79" fmla="*/ 6 h 95"/>
                <a:gd name="T80" fmla="*/ 18 w 71"/>
                <a:gd name="T81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71" h="95">
                  <a:moveTo>
                    <a:pt x="18" y="0"/>
                  </a:moveTo>
                  <a:lnTo>
                    <a:pt x="18" y="10"/>
                  </a:lnTo>
                  <a:lnTo>
                    <a:pt x="20" y="17"/>
                  </a:lnTo>
                  <a:lnTo>
                    <a:pt x="26" y="24"/>
                  </a:lnTo>
                  <a:lnTo>
                    <a:pt x="31" y="29"/>
                  </a:lnTo>
                  <a:lnTo>
                    <a:pt x="37" y="36"/>
                  </a:lnTo>
                  <a:lnTo>
                    <a:pt x="44" y="41"/>
                  </a:lnTo>
                  <a:lnTo>
                    <a:pt x="49" y="47"/>
                  </a:lnTo>
                  <a:lnTo>
                    <a:pt x="53" y="55"/>
                  </a:lnTo>
                  <a:lnTo>
                    <a:pt x="51" y="60"/>
                  </a:lnTo>
                  <a:lnTo>
                    <a:pt x="48" y="64"/>
                  </a:lnTo>
                  <a:lnTo>
                    <a:pt x="45" y="69"/>
                  </a:lnTo>
                  <a:lnTo>
                    <a:pt x="40" y="72"/>
                  </a:lnTo>
                  <a:lnTo>
                    <a:pt x="34" y="77"/>
                  </a:lnTo>
                  <a:lnTo>
                    <a:pt x="30" y="79"/>
                  </a:lnTo>
                  <a:lnTo>
                    <a:pt x="25" y="79"/>
                  </a:lnTo>
                  <a:lnTo>
                    <a:pt x="19" y="79"/>
                  </a:lnTo>
                  <a:lnTo>
                    <a:pt x="14" y="78"/>
                  </a:lnTo>
                  <a:lnTo>
                    <a:pt x="9" y="77"/>
                  </a:lnTo>
                  <a:lnTo>
                    <a:pt x="4" y="79"/>
                  </a:lnTo>
                  <a:lnTo>
                    <a:pt x="0" y="84"/>
                  </a:lnTo>
                  <a:lnTo>
                    <a:pt x="6" y="87"/>
                  </a:lnTo>
                  <a:lnTo>
                    <a:pt x="14" y="90"/>
                  </a:lnTo>
                  <a:lnTo>
                    <a:pt x="20" y="93"/>
                  </a:lnTo>
                  <a:lnTo>
                    <a:pt x="27" y="95"/>
                  </a:lnTo>
                  <a:lnTo>
                    <a:pt x="36" y="91"/>
                  </a:lnTo>
                  <a:lnTo>
                    <a:pt x="45" y="88"/>
                  </a:lnTo>
                  <a:lnTo>
                    <a:pt x="51" y="84"/>
                  </a:lnTo>
                  <a:lnTo>
                    <a:pt x="57" y="79"/>
                  </a:lnTo>
                  <a:lnTo>
                    <a:pt x="61" y="75"/>
                  </a:lnTo>
                  <a:lnTo>
                    <a:pt x="64" y="70"/>
                  </a:lnTo>
                  <a:lnTo>
                    <a:pt x="67" y="64"/>
                  </a:lnTo>
                  <a:lnTo>
                    <a:pt x="71" y="58"/>
                  </a:lnTo>
                  <a:lnTo>
                    <a:pt x="66" y="49"/>
                  </a:lnTo>
                  <a:lnTo>
                    <a:pt x="61" y="40"/>
                  </a:lnTo>
                  <a:lnTo>
                    <a:pt x="54" y="32"/>
                  </a:lnTo>
                  <a:lnTo>
                    <a:pt x="48" y="24"/>
                  </a:lnTo>
                  <a:lnTo>
                    <a:pt x="42" y="17"/>
                  </a:lnTo>
                  <a:lnTo>
                    <a:pt x="34" y="11"/>
                  </a:lnTo>
                  <a:lnTo>
                    <a:pt x="26" y="6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타이포_도담체 M" panose="02020503020101020101" pitchFamily="18" charset="-127"/>
                <a:ea typeface="타이포_도담체 M" panose="02020503020101020101" pitchFamily="18" charset="-127"/>
              </a:endParaRPr>
            </a:p>
          </p:txBody>
        </p:sp>
        <p:sp>
          <p:nvSpPr>
            <p:cNvPr id="60" name="Freeform 38"/>
            <p:cNvSpPr>
              <a:spLocks/>
            </p:cNvSpPr>
            <p:nvPr/>
          </p:nvSpPr>
          <p:spPr bwMode="auto">
            <a:xfrm>
              <a:off x="7929164" y="2159129"/>
              <a:ext cx="554449" cy="383084"/>
            </a:xfrm>
            <a:custGeom>
              <a:avLst/>
              <a:gdLst>
                <a:gd name="T0" fmla="*/ 228 w 240"/>
                <a:gd name="T1" fmla="*/ 29 h 168"/>
                <a:gd name="T2" fmla="*/ 216 w 240"/>
                <a:gd name="T3" fmla="*/ 25 h 168"/>
                <a:gd name="T4" fmla="*/ 204 w 240"/>
                <a:gd name="T5" fmla="*/ 24 h 168"/>
                <a:gd name="T6" fmla="*/ 193 w 240"/>
                <a:gd name="T7" fmla="*/ 26 h 168"/>
                <a:gd name="T8" fmla="*/ 181 w 240"/>
                <a:gd name="T9" fmla="*/ 29 h 168"/>
                <a:gd name="T10" fmla="*/ 170 w 240"/>
                <a:gd name="T11" fmla="*/ 31 h 168"/>
                <a:gd name="T12" fmla="*/ 161 w 240"/>
                <a:gd name="T13" fmla="*/ 32 h 168"/>
                <a:gd name="T14" fmla="*/ 152 w 240"/>
                <a:gd name="T15" fmla="*/ 31 h 168"/>
                <a:gd name="T16" fmla="*/ 146 w 240"/>
                <a:gd name="T17" fmla="*/ 26 h 168"/>
                <a:gd name="T18" fmla="*/ 140 w 240"/>
                <a:gd name="T19" fmla="*/ 20 h 168"/>
                <a:gd name="T20" fmla="*/ 133 w 240"/>
                <a:gd name="T21" fmla="*/ 11 h 168"/>
                <a:gd name="T22" fmla="*/ 126 w 240"/>
                <a:gd name="T23" fmla="*/ 4 h 168"/>
                <a:gd name="T24" fmla="*/ 121 w 240"/>
                <a:gd name="T25" fmla="*/ 0 h 168"/>
                <a:gd name="T26" fmla="*/ 110 w 240"/>
                <a:gd name="T27" fmla="*/ 19 h 168"/>
                <a:gd name="T28" fmla="*/ 99 w 240"/>
                <a:gd name="T29" fmla="*/ 37 h 168"/>
                <a:gd name="T30" fmla="*/ 85 w 240"/>
                <a:gd name="T31" fmla="*/ 55 h 168"/>
                <a:gd name="T32" fmla="*/ 71 w 240"/>
                <a:gd name="T33" fmla="*/ 73 h 168"/>
                <a:gd name="T34" fmla="*/ 55 w 240"/>
                <a:gd name="T35" fmla="*/ 91 h 168"/>
                <a:gd name="T36" fmla="*/ 38 w 240"/>
                <a:gd name="T37" fmla="*/ 109 h 168"/>
                <a:gd name="T38" fmla="*/ 20 w 240"/>
                <a:gd name="T39" fmla="*/ 127 h 168"/>
                <a:gd name="T40" fmla="*/ 0 w 240"/>
                <a:gd name="T41" fmla="*/ 146 h 168"/>
                <a:gd name="T42" fmla="*/ 0 w 240"/>
                <a:gd name="T43" fmla="*/ 152 h 168"/>
                <a:gd name="T44" fmla="*/ 3 w 240"/>
                <a:gd name="T45" fmla="*/ 158 h 168"/>
                <a:gd name="T46" fmla="*/ 6 w 240"/>
                <a:gd name="T47" fmla="*/ 164 h 168"/>
                <a:gd name="T48" fmla="*/ 11 w 240"/>
                <a:gd name="T49" fmla="*/ 168 h 168"/>
                <a:gd name="T50" fmla="*/ 20 w 240"/>
                <a:gd name="T51" fmla="*/ 164 h 168"/>
                <a:gd name="T52" fmla="*/ 31 w 240"/>
                <a:gd name="T53" fmla="*/ 151 h 168"/>
                <a:gd name="T54" fmla="*/ 46 w 240"/>
                <a:gd name="T55" fmla="*/ 134 h 168"/>
                <a:gd name="T56" fmla="*/ 62 w 240"/>
                <a:gd name="T57" fmla="*/ 113 h 168"/>
                <a:gd name="T58" fmla="*/ 78 w 240"/>
                <a:gd name="T59" fmla="*/ 90 h 168"/>
                <a:gd name="T60" fmla="*/ 94 w 240"/>
                <a:gd name="T61" fmla="*/ 69 h 168"/>
                <a:gd name="T62" fmla="*/ 108 w 240"/>
                <a:gd name="T63" fmla="*/ 51 h 168"/>
                <a:gd name="T64" fmla="*/ 120 w 240"/>
                <a:gd name="T65" fmla="*/ 37 h 168"/>
                <a:gd name="T66" fmla="*/ 126 w 240"/>
                <a:gd name="T67" fmla="*/ 42 h 168"/>
                <a:gd name="T68" fmla="*/ 132 w 240"/>
                <a:gd name="T69" fmla="*/ 46 h 168"/>
                <a:gd name="T70" fmla="*/ 137 w 240"/>
                <a:gd name="T71" fmla="*/ 50 h 168"/>
                <a:gd name="T72" fmla="*/ 144 w 240"/>
                <a:gd name="T73" fmla="*/ 52 h 168"/>
                <a:gd name="T74" fmla="*/ 151 w 240"/>
                <a:gd name="T75" fmla="*/ 53 h 168"/>
                <a:gd name="T76" fmla="*/ 160 w 240"/>
                <a:gd name="T77" fmla="*/ 53 h 168"/>
                <a:gd name="T78" fmla="*/ 171 w 240"/>
                <a:gd name="T79" fmla="*/ 51 h 168"/>
                <a:gd name="T80" fmla="*/ 186 w 240"/>
                <a:gd name="T81" fmla="*/ 47 h 168"/>
                <a:gd name="T82" fmla="*/ 193 w 240"/>
                <a:gd name="T83" fmla="*/ 43 h 168"/>
                <a:gd name="T84" fmla="*/ 199 w 240"/>
                <a:gd name="T85" fmla="*/ 41 h 168"/>
                <a:gd name="T86" fmla="*/ 204 w 240"/>
                <a:gd name="T87" fmla="*/ 40 h 168"/>
                <a:gd name="T88" fmla="*/ 211 w 240"/>
                <a:gd name="T89" fmla="*/ 41 h 168"/>
                <a:gd name="T90" fmla="*/ 217 w 240"/>
                <a:gd name="T91" fmla="*/ 43 h 168"/>
                <a:gd name="T92" fmla="*/ 223 w 240"/>
                <a:gd name="T93" fmla="*/ 46 h 168"/>
                <a:gd name="T94" fmla="*/ 229 w 240"/>
                <a:gd name="T95" fmla="*/ 48 h 168"/>
                <a:gd name="T96" fmla="*/ 235 w 240"/>
                <a:gd name="T97" fmla="*/ 51 h 168"/>
                <a:gd name="T98" fmla="*/ 240 w 240"/>
                <a:gd name="T99" fmla="*/ 43 h 168"/>
                <a:gd name="T100" fmla="*/ 238 w 240"/>
                <a:gd name="T101" fmla="*/ 38 h 168"/>
                <a:gd name="T102" fmla="*/ 232 w 240"/>
                <a:gd name="T103" fmla="*/ 34 h 168"/>
                <a:gd name="T104" fmla="*/ 228 w 240"/>
                <a:gd name="T105" fmla="*/ 29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40" h="168">
                  <a:moveTo>
                    <a:pt x="228" y="29"/>
                  </a:moveTo>
                  <a:lnTo>
                    <a:pt x="216" y="25"/>
                  </a:lnTo>
                  <a:lnTo>
                    <a:pt x="204" y="24"/>
                  </a:lnTo>
                  <a:lnTo>
                    <a:pt x="193" y="26"/>
                  </a:lnTo>
                  <a:lnTo>
                    <a:pt x="181" y="29"/>
                  </a:lnTo>
                  <a:lnTo>
                    <a:pt x="170" y="31"/>
                  </a:lnTo>
                  <a:lnTo>
                    <a:pt x="161" y="32"/>
                  </a:lnTo>
                  <a:lnTo>
                    <a:pt x="152" y="31"/>
                  </a:lnTo>
                  <a:lnTo>
                    <a:pt x="146" y="26"/>
                  </a:lnTo>
                  <a:lnTo>
                    <a:pt x="140" y="20"/>
                  </a:lnTo>
                  <a:lnTo>
                    <a:pt x="133" y="11"/>
                  </a:lnTo>
                  <a:lnTo>
                    <a:pt x="126" y="4"/>
                  </a:lnTo>
                  <a:lnTo>
                    <a:pt x="121" y="0"/>
                  </a:lnTo>
                  <a:lnTo>
                    <a:pt x="110" y="19"/>
                  </a:lnTo>
                  <a:lnTo>
                    <a:pt x="99" y="37"/>
                  </a:lnTo>
                  <a:lnTo>
                    <a:pt x="85" y="55"/>
                  </a:lnTo>
                  <a:lnTo>
                    <a:pt x="71" y="73"/>
                  </a:lnTo>
                  <a:lnTo>
                    <a:pt x="55" y="91"/>
                  </a:lnTo>
                  <a:lnTo>
                    <a:pt x="38" y="109"/>
                  </a:lnTo>
                  <a:lnTo>
                    <a:pt x="20" y="127"/>
                  </a:lnTo>
                  <a:lnTo>
                    <a:pt x="0" y="146"/>
                  </a:lnTo>
                  <a:lnTo>
                    <a:pt x="0" y="152"/>
                  </a:lnTo>
                  <a:lnTo>
                    <a:pt x="3" y="158"/>
                  </a:lnTo>
                  <a:lnTo>
                    <a:pt x="6" y="164"/>
                  </a:lnTo>
                  <a:lnTo>
                    <a:pt x="11" y="168"/>
                  </a:lnTo>
                  <a:lnTo>
                    <a:pt x="20" y="164"/>
                  </a:lnTo>
                  <a:lnTo>
                    <a:pt x="31" y="151"/>
                  </a:lnTo>
                  <a:lnTo>
                    <a:pt x="46" y="134"/>
                  </a:lnTo>
                  <a:lnTo>
                    <a:pt x="62" y="113"/>
                  </a:lnTo>
                  <a:lnTo>
                    <a:pt x="78" y="90"/>
                  </a:lnTo>
                  <a:lnTo>
                    <a:pt x="94" y="69"/>
                  </a:lnTo>
                  <a:lnTo>
                    <a:pt x="108" y="51"/>
                  </a:lnTo>
                  <a:lnTo>
                    <a:pt x="120" y="37"/>
                  </a:lnTo>
                  <a:lnTo>
                    <a:pt x="126" y="42"/>
                  </a:lnTo>
                  <a:lnTo>
                    <a:pt x="132" y="46"/>
                  </a:lnTo>
                  <a:lnTo>
                    <a:pt x="137" y="50"/>
                  </a:lnTo>
                  <a:lnTo>
                    <a:pt x="144" y="52"/>
                  </a:lnTo>
                  <a:lnTo>
                    <a:pt x="151" y="53"/>
                  </a:lnTo>
                  <a:lnTo>
                    <a:pt x="160" y="53"/>
                  </a:lnTo>
                  <a:lnTo>
                    <a:pt x="171" y="51"/>
                  </a:lnTo>
                  <a:lnTo>
                    <a:pt x="186" y="47"/>
                  </a:lnTo>
                  <a:lnTo>
                    <a:pt x="193" y="43"/>
                  </a:lnTo>
                  <a:lnTo>
                    <a:pt x="199" y="41"/>
                  </a:lnTo>
                  <a:lnTo>
                    <a:pt x="204" y="40"/>
                  </a:lnTo>
                  <a:lnTo>
                    <a:pt x="211" y="41"/>
                  </a:lnTo>
                  <a:lnTo>
                    <a:pt x="217" y="43"/>
                  </a:lnTo>
                  <a:lnTo>
                    <a:pt x="223" y="46"/>
                  </a:lnTo>
                  <a:lnTo>
                    <a:pt x="229" y="48"/>
                  </a:lnTo>
                  <a:lnTo>
                    <a:pt x="235" y="51"/>
                  </a:lnTo>
                  <a:lnTo>
                    <a:pt x="240" y="43"/>
                  </a:lnTo>
                  <a:lnTo>
                    <a:pt x="238" y="38"/>
                  </a:lnTo>
                  <a:lnTo>
                    <a:pt x="232" y="34"/>
                  </a:lnTo>
                  <a:lnTo>
                    <a:pt x="228" y="29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타이포_도담체 M" panose="02020503020101020101" pitchFamily="18" charset="-127"/>
                <a:ea typeface="타이포_도담체 M" panose="02020503020101020101" pitchFamily="18" charset="-127"/>
              </a:endParaRPr>
            </a:p>
          </p:txBody>
        </p:sp>
        <p:sp>
          <p:nvSpPr>
            <p:cNvPr id="61" name="Freeform 39"/>
            <p:cNvSpPr>
              <a:spLocks/>
            </p:cNvSpPr>
            <p:nvPr/>
          </p:nvSpPr>
          <p:spPr bwMode="auto">
            <a:xfrm>
              <a:off x="8268765" y="1395242"/>
              <a:ext cx="101649" cy="218905"/>
            </a:xfrm>
            <a:custGeom>
              <a:avLst/>
              <a:gdLst>
                <a:gd name="T0" fmla="*/ 0 w 44"/>
                <a:gd name="T1" fmla="*/ 3 h 96"/>
                <a:gd name="T2" fmla="*/ 9 w 44"/>
                <a:gd name="T3" fmla="*/ 49 h 96"/>
                <a:gd name="T4" fmla="*/ 3 w 44"/>
                <a:gd name="T5" fmla="*/ 96 h 96"/>
                <a:gd name="T6" fmla="*/ 44 w 44"/>
                <a:gd name="T7" fmla="*/ 96 h 96"/>
                <a:gd name="T8" fmla="*/ 34 w 44"/>
                <a:gd name="T9" fmla="*/ 0 h 96"/>
                <a:gd name="T10" fmla="*/ 0 w 44"/>
                <a:gd name="T11" fmla="*/ 3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" h="96">
                  <a:moveTo>
                    <a:pt x="0" y="3"/>
                  </a:moveTo>
                  <a:lnTo>
                    <a:pt x="9" y="49"/>
                  </a:lnTo>
                  <a:lnTo>
                    <a:pt x="3" y="96"/>
                  </a:lnTo>
                  <a:lnTo>
                    <a:pt x="44" y="96"/>
                  </a:lnTo>
                  <a:lnTo>
                    <a:pt x="34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타이포_도담체 M" panose="02020503020101020101" pitchFamily="18" charset="-127"/>
                <a:ea typeface="타이포_도담체 M" panose="02020503020101020101" pitchFamily="18" charset="-127"/>
              </a:endParaRPr>
            </a:p>
          </p:txBody>
        </p:sp>
        <p:sp>
          <p:nvSpPr>
            <p:cNvPr id="62" name="Freeform 40"/>
            <p:cNvSpPr>
              <a:spLocks/>
            </p:cNvSpPr>
            <p:nvPr/>
          </p:nvSpPr>
          <p:spPr bwMode="auto">
            <a:xfrm>
              <a:off x="7903752" y="633634"/>
              <a:ext cx="928702" cy="937187"/>
            </a:xfrm>
            <a:custGeom>
              <a:avLst/>
              <a:gdLst>
                <a:gd name="T0" fmla="*/ 126 w 402"/>
                <a:gd name="T1" fmla="*/ 12 h 411"/>
                <a:gd name="T2" fmla="*/ 74 w 402"/>
                <a:gd name="T3" fmla="*/ 48 h 411"/>
                <a:gd name="T4" fmla="*/ 25 w 402"/>
                <a:gd name="T5" fmla="*/ 139 h 411"/>
                <a:gd name="T6" fmla="*/ 24 w 402"/>
                <a:gd name="T7" fmla="*/ 181 h 411"/>
                <a:gd name="T8" fmla="*/ 45 w 402"/>
                <a:gd name="T9" fmla="*/ 261 h 411"/>
                <a:gd name="T10" fmla="*/ 114 w 402"/>
                <a:gd name="T11" fmla="*/ 308 h 411"/>
                <a:gd name="T12" fmla="*/ 191 w 402"/>
                <a:gd name="T13" fmla="*/ 318 h 411"/>
                <a:gd name="T14" fmla="*/ 237 w 402"/>
                <a:gd name="T15" fmla="*/ 316 h 411"/>
                <a:gd name="T16" fmla="*/ 280 w 402"/>
                <a:gd name="T17" fmla="*/ 301 h 411"/>
                <a:gd name="T18" fmla="*/ 315 w 402"/>
                <a:gd name="T19" fmla="*/ 263 h 411"/>
                <a:gd name="T20" fmla="*/ 330 w 402"/>
                <a:gd name="T21" fmla="*/ 214 h 411"/>
                <a:gd name="T22" fmla="*/ 351 w 402"/>
                <a:gd name="T23" fmla="*/ 213 h 411"/>
                <a:gd name="T24" fmla="*/ 374 w 402"/>
                <a:gd name="T25" fmla="*/ 203 h 411"/>
                <a:gd name="T26" fmla="*/ 385 w 402"/>
                <a:gd name="T27" fmla="*/ 176 h 411"/>
                <a:gd name="T28" fmla="*/ 378 w 402"/>
                <a:gd name="T29" fmla="*/ 156 h 411"/>
                <a:gd name="T30" fmla="*/ 363 w 402"/>
                <a:gd name="T31" fmla="*/ 150 h 411"/>
                <a:gd name="T32" fmla="*/ 348 w 402"/>
                <a:gd name="T33" fmla="*/ 144 h 411"/>
                <a:gd name="T34" fmla="*/ 349 w 402"/>
                <a:gd name="T35" fmla="*/ 137 h 411"/>
                <a:gd name="T36" fmla="*/ 370 w 402"/>
                <a:gd name="T37" fmla="*/ 138 h 411"/>
                <a:gd name="T38" fmla="*/ 394 w 402"/>
                <a:gd name="T39" fmla="*/ 158 h 411"/>
                <a:gd name="T40" fmla="*/ 402 w 402"/>
                <a:gd name="T41" fmla="*/ 188 h 411"/>
                <a:gd name="T42" fmla="*/ 387 w 402"/>
                <a:gd name="T43" fmla="*/ 214 h 411"/>
                <a:gd name="T44" fmla="*/ 361 w 402"/>
                <a:gd name="T45" fmla="*/ 226 h 411"/>
                <a:gd name="T46" fmla="*/ 344 w 402"/>
                <a:gd name="T47" fmla="*/ 239 h 411"/>
                <a:gd name="T48" fmla="*/ 340 w 402"/>
                <a:gd name="T49" fmla="*/ 284 h 411"/>
                <a:gd name="T50" fmla="*/ 340 w 402"/>
                <a:gd name="T51" fmla="*/ 318 h 411"/>
                <a:gd name="T52" fmla="*/ 322 w 402"/>
                <a:gd name="T53" fmla="*/ 289 h 411"/>
                <a:gd name="T54" fmla="*/ 309 w 402"/>
                <a:gd name="T55" fmla="*/ 296 h 411"/>
                <a:gd name="T56" fmla="*/ 298 w 402"/>
                <a:gd name="T57" fmla="*/ 307 h 411"/>
                <a:gd name="T58" fmla="*/ 276 w 402"/>
                <a:gd name="T59" fmla="*/ 320 h 411"/>
                <a:gd name="T60" fmla="*/ 234 w 402"/>
                <a:gd name="T61" fmla="*/ 335 h 411"/>
                <a:gd name="T62" fmla="*/ 188 w 402"/>
                <a:gd name="T63" fmla="*/ 340 h 411"/>
                <a:gd name="T64" fmla="*/ 177 w 402"/>
                <a:gd name="T65" fmla="*/ 375 h 411"/>
                <a:gd name="T66" fmla="*/ 162 w 402"/>
                <a:gd name="T67" fmla="*/ 383 h 411"/>
                <a:gd name="T68" fmla="*/ 141 w 402"/>
                <a:gd name="T69" fmla="*/ 335 h 411"/>
                <a:gd name="T70" fmla="*/ 74 w 402"/>
                <a:gd name="T71" fmla="*/ 315 h 411"/>
                <a:gd name="T72" fmla="*/ 24 w 402"/>
                <a:gd name="T73" fmla="*/ 267 h 411"/>
                <a:gd name="T74" fmla="*/ 1 w 402"/>
                <a:gd name="T75" fmla="*/ 193 h 411"/>
                <a:gd name="T76" fmla="*/ 6 w 402"/>
                <a:gd name="T77" fmla="*/ 126 h 411"/>
                <a:gd name="T78" fmla="*/ 38 w 402"/>
                <a:gd name="T79" fmla="*/ 64 h 411"/>
                <a:gd name="T80" fmla="*/ 71 w 402"/>
                <a:gd name="T81" fmla="*/ 28 h 411"/>
                <a:gd name="T82" fmla="*/ 103 w 402"/>
                <a:gd name="T83" fmla="*/ 6 h 411"/>
                <a:gd name="T84" fmla="*/ 139 w 402"/>
                <a:gd name="T85" fmla="*/ 2 h 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402" h="411">
                  <a:moveTo>
                    <a:pt x="139" y="2"/>
                  </a:moveTo>
                  <a:lnTo>
                    <a:pt x="135" y="5"/>
                  </a:lnTo>
                  <a:lnTo>
                    <a:pt x="126" y="12"/>
                  </a:lnTo>
                  <a:lnTo>
                    <a:pt x="111" y="19"/>
                  </a:lnTo>
                  <a:lnTo>
                    <a:pt x="94" y="32"/>
                  </a:lnTo>
                  <a:lnTo>
                    <a:pt x="74" y="48"/>
                  </a:lnTo>
                  <a:lnTo>
                    <a:pt x="56" y="71"/>
                  </a:lnTo>
                  <a:lnTo>
                    <a:pt x="39" y="101"/>
                  </a:lnTo>
                  <a:lnTo>
                    <a:pt x="25" y="139"/>
                  </a:lnTo>
                  <a:lnTo>
                    <a:pt x="24" y="144"/>
                  </a:lnTo>
                  <a:lnTo>
                    <a:pt x="24" y="160"/>
                  </a:lnTo>
                  <a:lnTo>
                    <a:pt x="24" y="181"/>
                  </a:lnTo>
                  <a:lnTo>
                    <a:pt x="26" y="208"/>
                  </a:lnTo>
                  <a:lnTo>
                    <a:pt x="33" y="235"/>
                  </a:lnTo>
                  <a:lnTo>
                    <a:pt x="45" y="261"/>
                  </a:lnTo>
                  <a:lnTo>
                    <a:pt x="62" y="284"/>
                  </a:lnTo>
                  <a:lnTo>
                    <a:pt x="87" y="300"/>
                  </a:lnTo>
                  <a:lnTo>
                    <a:pt x="114" y="308"/>
                  </a:lnTo>
                  <a:lnTo>
                    <a:pt x="142" y="314"/>
                  </a:lnTo>
                  <a:lnTo>
                    <a:pt x="167" y="317"/>
                  </a:lnTo>
                  <a:lnTo>
                    <a:pt x="191" y="318"/>
                  </a:lnTo>
                  <a:lnTo>
                    <a:pt x="210" y="318"/>
                  </a:lnTo>
                  <a:lnTo>
                    <a:pt x="226" y="317"/>
                  </a:lnTo>
                  <a:lnTo>
                    <a:pt x="237" y="316"/>
                  </a:lnTo>
                  <a:lnTo>
                    <a:pt x="240" y="316"/>
                  </a:lnTo>
                  <a:lnTo>
                    <a:pt x="261" y="310"/>
                  </a:lnTo>
                  <a:lnTo>
                    <a:pt x="280" y="301"/>
                  </a:lnTo>
                  <a:lnTo>
                    <a:pt x="293" y="289"/>
                  </a:lnTo>
                  <a:lnTo>
                    <a:pt x="305" y="276"/>
                  </a:lnTo>
                  <a:lnTo>
                    <a:pt x="315" y="263"/>
                  </a:lnTo>
                  <a:lnTo>
                    <a:pt x="321" y="248"/>
                  </a:lnTo>
                  <a:lnTo>
                    <a:pt x="327" y="232"/>
                  </a:lnTo>
                  <a:lnTo>
                    <a:pt x="330" y="214"/>
                  </a:lnTo>
                  <a:lnTo>
                    <a:pt x="336" y="214"/>
                  </a:lnTo>
                  <a:lnTo>
                    <a:pt x="344" y="213"/>
                  </a:lnTo>
                  <a:lnTo>
                    <a:pt x="351" y="213"/>
                  </a:lnTo>
                  <a:lnTo>
                    <a:pt x="359" y="211"/>
                  </a:lnTo>
                  <a:lnTo>
                    <a:pt x="366" y="208"/>
                  </a:lnTo>
                  <a:lnTo>
                    <a:pt x="374" y="203"/>
                  </a:lnTo>
                  <a:lnTo>
                    <a:pt x="379" y="195"/>
                  </a:lnTo>
                  <a:lnTo>
                    <a:pt x="384" y="184"/>
                  </a:lnTo>
                  <a:lnTo>
                    <a:pt x="385" y="176"/>
                  </a:lnTo>
                  <a:lnTo>
                    <a:pt x="384" y="170"/>
                  </a:lnTo>
                  <a:lnTo>
                    <a:pt x="382" y="162"/>
                  </a:lnTo>
                  <a:lnTo>
                    <a:pt x="378" y="156"/>
                  </a:lnTo>
                  <a:lnTo>
                    <a:pt x="374" y="155"/>
                  </a:lnTo>
                  <a:lnTo>
                    <a:pt x="368" y="153"/>
                  </a:lnTo>
                  <a:lnTo>
                    <a:pt x="363" y="150"/>
                  </a:lnTo>
                  <a:lnTo>
                    <a:pt x="358" y="148"/>
                  </a:lnTo>
                  <a:lnTo>
                    <a:pt x="352" y="146"/>
                  </a:lnTo>
                  <a:lnTo>
                    <a:pt x="348" y="144"/>
                  </a:lnTo>
                  <a:lnTo>
                    <a:pt x="345" y="142"/>
                  </a:lnTo>
                  <a:lnTo>
                    <a:pt x="344" y="141"/>
                  </a:lnTo>
                  <a:lnTo>
                    <a:pt x="349" y="137"/>
                  </a:lnTo>
                  <a:lnTo>
                    <a:pt x="356" y="134"/>
                  </a:lnTo>
                  <a:lnTo>
                    <a:pt x="364" y="135"/>
                  </a:lnTo>
                  <a:lnTo>
                    <a:pt x="370" y="138"/>
                  </a:lnTo>
                  <a:lnTo>
                    <a:pt x="380" y="142"/>
                  </a:lnTo>
                  <a:lnTo>
                    <a:pt x="387" y="149"/>
                  </a:lnTo>
                  <a:lnTo>
                    <a:pt x="394" y="158"/>
                  </a:lnTo>
                  <a:lnTo>
                    <a:pt x="400" y="167"/>
                  </a:lnTo>
                  <a:lnTo>
                    <a:pt x="402" y="177"/>
                  </a:lnTo>
                  <a:lnTo>
                    <a:pt x="402" y="188"/>
                  </a:lnTo>
                  <a:lnTo>
                    <a:pt x="401" y="197"/>
                  </a:lnTo>
                  <a:lnTo>
                    <a:pt x="397" y="206"/>
                  </a:lnTo>
                  <a:lnTo>
                    <a:pt x="387" y="214"/>
                  </a:lnTo>
                  <a:lnTo>
                    <a:pt x="379" y="220"/>
                  </a:lnTo>
                  <a:lnTo>
                    <a:pt x="369" y="223"/>
                  </a:lnTo>
                  <a:lnTo>
                    <a:pt x="361" y="226"/>
                  </a:lnTo>
                  <a:lnTo>
                    <a:pt x="353" y="228"/>
                  </a:lnTo>
                  <a:lnTo>
                    <a:pt x="348" y="233"/>
                  </a:lnTo>
                  <a:lnTo>
                    <a:pt x="344" y="239"/>
                  </a:lnTo>
                  <a:lnTo>
                    <a:pt x="343" y="250"/>
                  </a:lnTo>
                  <a:lnTo>
                    <a:pt x="342" y="267"/>
                  </a:lnTo>
                  <a:lnTo>
                    <a:pt x="340" y="284"/>
                  </a:lnTo>
                  <a:lnTo>
                    <a:pt x="340" y="302"/>
                  </a:lnTo>
                  <a:lnTo>
                    <a:pt x="344" y="319"/>
                  </a:lnTo>
                  <a:lnTo>
                    <a:pt x="340" y="318"/>
                  </a:lnTo>
                  <a:lnTo>
                    <a:pt x="334" y="310"/>
                  </a:lnTo>
                  <a:lnTo>
                    <a:pt x="327" y="299"/>
                  </a:lnTo>
                  <a:lnTo>
                    <a:pt x="322" y="289"/>
                  </a:lnTo>
                  <a:lnTo>
                    <a:pt x="318" y="290"/>
                  </a:lnTo>
                  <a:lnTo>
                    <a:pt x="314" y="292"/>
                  </a:lnTo>
                  <a:lnTo>
                    <a:pt x="309" y="296"/>
                  </a:lnTo>
                  <a:lnTo>
                    <a:pt x="306" y="299"/>
                  </a:lnTo>
                  <a:lnTo>
                    <a:pt x="302" y="303"/>
                  </a:lnTo>
                  <a:lnTo>
                    <a:pt x="298" y="307"/>
                  </a:lnTo>
                  <a:lnTo>
                    <a:pt x="293" y="311"/>
                  </a:lnTo>
                  <a:lnTo>
                    <a:pt x="289" y="313"/>
                  </a:lnTo>
                  <a:lnTo>
                    <a:pt x="276" y="320"/>
                  </a:lnTo>
                  <a:lnTo>
                    <a:pt x="262" y="327"/>
                  </a:lnTo>
                  <a:lnTo>
                    <a:pt x="248" y="332"/>
                  </a:lnTo>
                  <a:lnTo>
                    <a:pt x="234" y="335"/>
                  </a:lnTo>
                  <a:lnTo>
                    <a:pt x="219" y="338"/>
                  </a:lnTo>
                  <a:lnTo>
                    <a:pt x="204" y="340"/>
                  </a:lnTo>
                  <a:lnTo>
                    <a:pt x="188" y="340"/>
                  </a:lnTo>
                  <a:lnTo>
                    <a:pt x="173" y="339"/>
                  </a:lnTo>
                  <a:lnTo>
                    <a:pt x="176" y="357"/>
                  </a:lnTo>
                  <a:lnTo>
                    <a:pt x="177" y="375"/>
                  </a:lnTo>
                  <a:lnTo>
                    <a:pt x="175" y="394"/>
                  </a:lnTo>
                  <a:lnTo>
                    <a:pt x="168" y="411"/>
                  </a:lnTo>
                  <a:lnTo>
                    <a:pt x="162" y="383"/>
                  </a:lnTo>
                  <a:lnTo>
                    <a:pt x="155" y="363"/>
                  </a:lnTo>
                  <a:lnTo>
                    <a:pt x="147" y="348"/>
                  </a:lnTo>
                  <a:lnTo>
                    <a:pt x="141" y="335"/>
                  </a:lnTo>
                  <a:lnTo>
                    <a:pt x="117" y="332"/>
                  </a:lnTo>
                  <a:lnTo>
                    <a:pt x="95" y="326"/>
                  </a:lnTo>
                  <a:lnTo>
                    <a:pt x="74" y="315"/>
                  </a:lnTo>
                  <a:lnTo>
                    <a:pt x="55" y="302"/>
                  </a:lnTo>
                  <a:lnTo>
                    <a:pt x="38" y="286"/>
                  </a:lnTo>
                  <a:lnTo>
                    <a:pt x="24" y="267"/>
                  </a:lnTo>
                  <a:lnTo>
                    <a:pt x="12" y="243"/>
                  </a:lnTo>
                  <a:lnTo>
                    <a:pt x="5" y="217"/>
                  </a:lnTo>
                  <a:lnTo>
                    <a:pt x="1" y="193"/>
                  </a:lnTo>
                  <a:lnTo>
                    <a:pt x="0" y="170"/>
                  </a:lnTo>
                  <a:lnTo>
                    <a:pt x="2" y="148"/>
                  </a:lnTo>
                  <a:lnTo>
                    <a:pt x="6" y="126"/>
                  </a:lnTo>
                  <a:lnTo>
                    <a:pt x="14" y="104"/>
                  </a:lnTo>
                  <a:lnTo>
                    <a:pt x="24" y="84"/>
                  </a:lnTo>
                  <a:lnTo>
                    <a:pt x="38" y="64"/>
                  </a:lnTo>
                  <a:lnTo>
                    <a:pt x="55" y="44"/>
                  </a:lnTo>
                  <a:lnTo>
                    <a:pt x="63" y="36"/>
                  </a:lnTo>
                  <a:lnTo>
                    <a:pt x="71" y="28"/>
                  </a:lnTo>
                  <a:lnTo>
                    <a:pt x="81" y="19"/>
                  </a:lnTo>
                  <a:lnTo>
                    <a:pt x="92" y="12"/>
                  </a:lnTo>
                  <a:lnTo>
                    <a:pt x="103" y="6"/>
                  </a:lnTo>
                  <a:lnTo>
                    <a:pt x="115" y="2"/>
                  </a:lnTo>
                  <a:lnTo>
                    <a:pt x="127" y="0"/>
                  </a:lnTo>
                  <a:lnTo>
                    <a:pt x="139" y="2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타이포_도담체 M" panose="02020503020101020101" pitchFamily="18" charset="-127"/>
                <a:ea typeface="타이포_도담체 M" panose="02020503020101020101" pitchFamily="18" charset="-127"/>
              </a:endParaRPr>
            </a:p>
          </p:txBody>
        </p:sp>
        <p:sp>
          <p:nvSpPr>
            <p:cNvPr id="63" name="Freeform 41"/>
            <p:cNvSpPr>
              <a:spLocks/>
            </p:cNvSpPr>
            <p:nvPr/>
          </p:nvSpPr>
          <p:spPr bwMode="auto">
            <a:xfrm>
              <a:off x="8093189" y="1468210"/>
              <a:ext cx="831673" cy="207503"/>
            </a:xfrm>
            <a:custGeom>
              <a:avLst/>
              <a:gdLst>
                <a:gd name="T0" fmla="*/ 292 w 360"/>
                <a:gd name="T1" fmla="*/ 0 h 91"/>
                <a:gd name="T2" fmla="*/ 305 w 360"/>
                <a:gd name="T3" fmla="*/ 0 h 91"/>
                <a:gd name="T4" fmla="*/ 318 w 360"/>
                <a:gd name="T5" fmla="*/ 2 h 91"/>
                <a:gd name="T6" fmla="*/ 329 w 360"/>
                <a:gd name="T7" fmla="*/ 8 h 91"/>
                <a:gd name="T8" fmla="*/ 339 w 360"/>
                <a:gd name="T9" fmla="*/ 15 h 91"/>
                <a:gd name="T10" fmla="*/ 347 w 360"/>
                <a:gd name="T11" fmla="*/ 24 h 91"/>
                <a:gd name="T12" fmla="*/ 354 w 360"/>
                <a:gd name="T13" fmla="*/ 33 h 91"/>
                <a:gd name="T14" fmla="*/ 358 w 360"/>
                <a:gd name="T15" fmla="*/ 43 h 91"/>
                <a:gd name="T16" fmla="*/ 360 w 360"/>
                <a:gd name="T17" fmla="*/ 52 h 91"/>
                <a:gd name="T18" fmla="*/ 356 w 360"/>
                <a:gd name="T19" fmla="*/ 54 h 91"/>
                <a:gd name="T20" fmla="*/ 348 w 360"/>
                <a:gd name="T21" fmla="*/ 50 h 91"/>
                <a:gd name="T22" fmla="*/ 341 w 360"/>
                <a:gd name="T23" fmla="*/ 45 h 91"/>
                <a:gd name="T24" fmla="*/ 331 w 360"/>
                <a:gd name="T25" fmla="*/ 39 h 91"/>
                <a:gd name="T26" fmla="*/ 321 w 360"/>
                <a:gd name="T27" fmla="*/ 31 h 91"/>
                <a:gd name="T28" fmla="*/ 311 w 360"/>
                <a:gd name="T29" fmla="*/ 27 h 91"/>
                <a:gd name="T30" fmla="*/ 300 w 360"/>
                <a:gd name="T31" fmla="*/ 25 h 91"/>
                <a:gd name="T32" fmla="*/ 291 w 360"/>
                <a:gd name="T33" fmla="*/ 28 h 91"/>
                <a:gd name="T34" fmla="*/ 230 w 360"/>
                <a:gd name="T35" fmla="*/ 60 h 91"/>
                <a:gd name="T36" fmla="*/ 218 w 360"/>
                <a:gd name="T37" fmla="*/ 64 h 91"/>
                <a:gd name="T38" fmla="*/ 207 w 360"/>
                <a:gd name="T39" fmla="*/ 68 h 91"/>
                <a:gd name="T40" fmla="*/ 195 w 360"/>
                <a:gd name="T41" fmla="*/ 72 h 91"/>
                <a:gd name="T42" fmla="*/ 185 w 360"/>
                <a:gd name="T43" fmla="*/ 74 h 91"/>
                <a:gd name="T44" fmla="*/ 173 w 360"/>
                <a:gd name="T45" fmla="*/ 76 h 91"/>
                <a:gd name="T46" fmla="*/ 161 w 360"/>
                <a:gd name="T47" fmla="*/ 77 h 91"/>
                <a:gd name="T48" fmla="*/ 149 w 360"/>
                <a:gd name="T49" fmla="*/ 78 h 91"/>
                <a:gd name="T50" fmla="*/ 139 w 360"/>
                <a:gd name="T51" fmla="*/ 79 h 91"/>
                <a:gd name="T52" fmla="*/ 126 w 360"/>
                <a:gd name="T53" fmla="*/ 79 h 91"/>
                <a:gd name="T54" fmla="*/ 114 w 360"/>
                <a:gd name="T55" fmla="*/ 79 h 91"/>
                <a:gd name="T56" fmla="*/ 102 w 360"/>
                <a:gd name="T57" fmla="*/ 78 h 91"/>
                <a:gd name="T58" fmla="*/ 91 w 360"/>
                <a:gd name="T59" fmla="*/ 77 h 91"/>
                <a:gd name="T60" fmla="*/ 78 w 360"/>
                <a:gd name="T61" fmla="*/ 76 h 91"/>
                <a:gd name="T62" fmla="*/ 66 w 360"/>
                <a:gd name="T63" fmla="*/ 75 h 91"/>
                <a:gd name="T64" fmla="*/ 53 w 360"/>
                <a:gd name="T65" fmla="*/ 74 h 91"/>
                <a:gd name="T66" fmla="*/ 41 w 360"/>
                <a:gd name="T67" fmla="*/ 72 h 91"/>
                <a:gd name="T68" fmla="*/ 39 w 360"/>
                <a:gd name="T69" fmla="*/ 73 h 91"/>
                <a:gd name="T70" fmla="*/ 36 w 360"/>
                <a:gd name="T71" fmla="*/ 75 h 91"/>
                <a:gd name="T72" fmla="*/ 32 w 360"/>
                <a:gd name="T73" fmla="*/ 78 h 91"/>
                <a:gd name="T74" fmla="*/ 27 w 360"/>
                <a:gd name="T75" fmla="*/ 82 h 91"/>
                <a:gd name="T76" fmla="*/ 20 w 360"/>
                <a:gd name="T77" fmla="*/ 86 h 91"/>
                <a:gd name="T78" fmla="*/ 14 w 360"/>
                <a:gd name="T79" fmla="*/ 89 h 91"/>
                <a:gd name="T80" fmla="*/ 6 w 360"/>
                <a:gd name="T81" fmla="*/ 91 h 91"/>
                <a:gd name="T82" fmla="*/ 0 w 360"/>
                <a:gd name="T83" fmla="*/ 91 h 91"/>
                <a:gd name="T84" fmla="*/ 8 w 360"/>
                <a:gd name="T85" fmla="*/ 77 h 91"/>
                <a:gd name="T86" fmla="*/ 17 w 360"/>
                <a:gd name="T87" fmla="*/ 64 h 91"/>
                <a:gd name="T88" fmla="*/ 23 w 360"/>
                <a:gd name="T89" fmla="*/ 52 h 91"/>
                <a:gd name="T90" fmla="*/ 27 w 360"/>
                <a:gd name="T91" fmla="*/ 40 h 91"/>
                <a:gd name="T92" fmla="*/ 46 w 360"/>
                <a:gd name="T93" fmla="*/ 45 h 91"/>
                <a:gd name="T94" fmla="*/ 64 w 360"/>
                <a:gd name="T95" fmla="*/ 49 h 91"/>
                <a:gd name="T96" fmla="*/ 82 w 360"/>
                <a:gd name="T97" fmla="*/ 54 h 91"/>
                <a:gd name="T98" fmla="*/ 100 w 360"/>
                <a:gd name="T99" fmla="*/ 56 h 91"/>
                <a:gd name="T100" fmla="*/ 119 w 360"/>
                <a:gd name="T101" fmla="*/ 58 h 91"/>
                <a:gd name="T102" fmla="*/ 137 w 360"/>
                <a:gd name="T103" fmla="*/ 58 h 91"/>
                <a:gd name="T104" fmla="*/ 155 w 360"/>
                <a:gd name="T105" fmla="*/ 56 h 91"/>
                <a:gd name="T106" fmla="*/ 175 w 360"/>
                <a:gd name="T107" fmla="*/ 52 h 91"/>
                <a:gd name="T108" fmla="*/ 190 w 360"/>
                <a:gd name="T109" fmla="*/ 49 h 91"/>
                <a:gd name="T110" fmla="*/ 205 w 360"/>
                <a:gd name="T111" fmla="*/ 44 h 91"/>
                <a:gd name="T112" fmla="*/ 220 w 360"/>
                <a:gd name="T113" fmla="*/ 37 h 91"/>
                <a:gd name="T114" fmla="*/ 235 w 360"/>
                <a:gd name="T115" fmla="*/ 30 h 91"/>
                <a:gd name="T116" fmla="*/ 249 w 360"/>
                <a:gd name="T117" fmla="*/ 21 h 91"/>
                <a:gd name="T118" fmla="*/ 263 w 360"/>
                <a:gd name="T119" fmla="*/ 14 h 91"/>
                <a:gd name="T120" fmla="*/ 278 w 360"/>
                <a:gd name="T121" fmla="*/ 7 h 91"/>
                <a:gd name="T122" fmla="*/ 292 w 360"/>
                <a:gd name="T123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60" h="91">
                  <a:moveTo>
                    <a:pt x="292" y="0"/>
                  </a:moveTo>
                  <a:lnTo>
                    <a:pt x="305" y="0"/>
                  </a:lnTo>
                  <a:lnTo>
                    <a:pt x="318" y="2"/>
                  </a:lnTo>
                  <a:lnTo>
                    <a:pt x="329" y="8"/>
                  </a:lnTo>
                  <a:lnTo>
                    <a:pt x="339" y="15"/>
                  </a:lnTo>
                  <a:lnTo>
                    <a:pt x="347" y="24"/>
                  </a:lnTo>
                  <a:lnTo>
                    <a:pt x="354" y="33"/>
                  </a:lnTo>
                  <a:lnTo>
                    <a:pt x="358" y="43"/>
                  </a:lnTo>
                  <a:lnTo>
                    <a:pt x="360" y="52"/>
                  </a:lnTo>
                  <a:lnTo>
                    <a:pt x="356" y="54"/>
                  </a:lnTo>
                  <a:lnTo>
                    <a:pt x="348" y="50"/>
                  </a:lnTo>
                  <a:lnTo>
                    <a:pt x="341" y="45"/>
                  </a:lnTo>
                  <a:lnTo>
                    <a:pt x="331" y="39"/>
                  </a:lnTo>
                  <a:lnTo>
                    <a:pt x="321" y="31"/>
                  </a:lnTo>
                  <a:lnTo>
                    <a:pt x="311" y="27"/>
                  </a:lnTo>
                  <a:lnTo>
                    <a:pt x="300" y="25"/>
                  </a:lnTo>
                  <a:lnTo>
                    <a:pt x="291" y="28"/>
                  </a:lnTo>
                  <a:lnTo>
                    <a:pt x="230" y="60"/>
                  </a:lnTo>
                  <a:lnTo>
                    <a:pt x="218" y="64"/>
                  </a:lnTo>
                  <a:lnTo>
                    <a:pt x="207" y="68"/>
                  </a:lnTo>
                  <a:lnTo>
                    <a:pt x="195" y="72"/>
                  </a:lnTo>
                  <a:lnTo>
                    <a:pt x="185" y="74"/>
                  </a:lnTo>
                  <a:lnTo>
                    <a:pt x="173" y="76"/>
                  </a:lnTo>
                  <a:lnTo>
                    <a:pt x="161" y="77"/>
                  </a:lnTo>
                  <a:lnTo>
                    <a:pt x="149" y="78"/>
                  </a:lnTo>
                  <a:lnTo>
                    <a:pt x="139" y="79"/>
                  </a:lnTo>
                  <a:lnTo>
                    <a:pt x="126" y="79"/>
                  </a:lnTo>
                  <a:lnTo>
                    <a:pt x="114" y="79"/>
                  </a:lnTo>
                  <a:lnTo>
                    <a:pt x="102" y="78"/>
                  </a:lnTo>
                  <a:lnTo>
                    <a:pt x="91" y="77"/>
                  </a:lnTo>
                  <a:lnTo>
                    <a:pt x="78" y="76"/>
                  </a:lnTo>
                  <a:lnTo>
                    <a:pt x="66" y="75"/>
                  </a:lnTo>
                  <a:lnTo>
                    <a:pt x="53" y="74"/>
                  </a:lnTo>
                  <a:lnTo>
                    <a:pt x="41" y="72"/>
                  </a:lnTo>
                  <a:lnTo>
                    <a:pt x="39" y="73"/>
                  </a:lnTo>
                  <a:lnTo>
                    <a:pt x="36" y="75"/>
                  </a:lnTo>
                  <a:lnTo>
                    <a:pt x="32" y="78"/>
                  </a:lnTo>
                  <a:lnTo>
                    <a:pt x="27" y="82"/>
                  </a:lnTo>
                  <a:lnTo>
                    <a:pt x="20" y="86"/>
                  </a:lnTo>
                  <a:lnTo>
                    <a:pt x="14" y="89"/>
                  </a:lnTo>
                  <a:lnTo>
                    <a:pt x="6" y="91"/>
                  </a:lnTo>
                  <a:lnTo>
                    <a:pt x="0" y="91"/>
                  </a:lnTo>
                  <a:lnTo>
                    <a:pt x="8" y="77"/>
                  </a:lnTo>
                  <a:lnTo>
                    <a:pt x="17" y="64"/>
                  </a:lnTo>
                  <a:lnTo>
                    <a:pt x="23" y="52"/>
                  </a:lnTo>
                  <a:lnTo>
                    <a:pt x="27" y="40"/>
                  </a:lnTo>
                  <a:lnTo>
                    <a:pt x="46" y="45"/>
                  </a:lnTo>
                  <a:lnTo>
                    <a:pt x="64" y="49"/>
                  </a:lnTo>
                  <a:lnTo>
                    <a:pt x="82" y="54"/>
                  </a:lnTo>
                  <a:lnTo>
                    <a:pt x="100" y="56"/>
                  </a:lnTo>
                  <a:lnTo>
                    <a:pt x="119" y="58"/>
                  </a:lnTo>
                  <a:lnTo>
                    <a:pt x="137" y="58"/>
                  </a:lnTo>
                  <a:lnTo>
                    <a:pt x="155" y="56"/>
                  </a:lnTo>
                  <a:lnTo>
                    <a:pt x="175" y="52"/>
                  </a:lnTo>
                  <a:lnTo>
                    <a:pt x="190" y="49"/>
                  </a:lnTo>
                  <a:lnTo>
                    <a:pt x="205" y="44"/>
                  </a:lnTo>
                  <a:lnTo>
                    <a:pt x="220" y="37"/>
                  </a:lnTo>
                  <a:lnTo>
                    <a:pt x="235" y="30"/>
                  </a:lnTo>
                  <a:lnTo>
                    <a:pt x="249" y="21"/>
                  </a:lnTo>
                  <a:lnTo>
                    <a:pt x="263" y="14"/>
                  </a:lnTo>
                  <a:lnTo>
                    <a:pt x="278" y="7"/>
                  </a:lnTo>
                  <a:lnTo>
                    <a:pt x="292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타이포_도담체 M" panose="02020503020101020101" pitchFamily="18" charset="-127"/>
                <a:ea typeface="타이포_도담체 M" panose="02020503020101020101" pitchFamily="18" charset="-127"/>
              </a:endParaRPr>
            </a:p>
          </p:txBody>
        </p:sp>
        <p:sp>
          <p:nvSpPr>
            <p:cNvPr id="8192" name="Freeform 42"/>
            <p:cNvSpPr>
              <a:spLocks/>
            </p:cNvSpPr>
            <p:nvPr/>
          </p:nvSpPr>
          <p:spPr bwMode="auto">
            <a:xfrm>
              <a:off x="5782985" y="3210331"/>
              <a:ext cx="1300646" cy="1224500"/>
            </a:xfrm>
            <a:custGeom>
              <a:avLst/>
              <a:gdLst>
                <a:gd name="T0" fmla="*/ 29 w 563"/>
                <a:gd name="T1" fmla="*/ 32 h 537"/>
                <a:gd name="T2" fmla="*/ 26 w 563"/>
                <a:gd name="T3" fmla="*/ 42 h 537"/>
                <a:gd name="T4" fmla="*/ 18 w 563"/>
                <a:gd name="T5" fmla="*/ 68 h 537"/>
                <a:gd name="T6" fmla="*/ 11 w 563"/>
                <a:gd name="T7" fmla="*/ 96 h 537"/>
                <a:gd name="T8" fmla="*/ 4 w 563"/>
                <a:gd name="T9" fmla="*/ 114 h 537"/>
                <a:gd name="T10" fmla="*/ 1 w 563"/>
                <a:gd name="T11" fmla="*/ 186 h 537"/>
                <a:gd name="T12" fmla="*/ 0 w 563"/>
                <a:gd name="T13" fmla="*/ 330 h 537"/>
                <a:gd name="T14" fmla="*/ 0 w 563"/>
                <a:gd name="T15" fmla="*/ 473 h 537"/>
                <a:gd name="T16" fmla="*/ 0 w 563"/>
                <a:gd name="T17" fmla="*/ 537 h 537"/>
                <a:gd name="T18" fmla="*/ 563 w 563"/>
                <a:gd name="T19" fmla="*/ 537 h 537"/>
                <a:gd name="T20" fmla="*/ 540 w 563"/>
                <a:gd name="T21" fmla="*/ 0 h 537"/>
                <a:gd name="T22" fmla="*/ 300 w 563"/>
                <a:gd name="T23" fmla="*/ 0 h 537"/>
                <a:gd name="T24" fmla="*/ 29 w 563"/>
                <a:gd name="T25" fmla="*/ 32 h 5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3" h="537">
                  <a:moveTo>
                    <a:pt x="29" y="32"/>
                  </a:moveTo>
                  <a:lnTo>
                    <a:pt x="26" y="42"/>
                  </a:lnTo>
                  <a:lnTo>
                    <a:pt x="18" y="68"/>
                  </a:lnTo>
                  <a:lnTo>
                    <a:pt x="11" y="96"/>
                  </a:lnTo>
                  <a:lnTo>
                    <a:pt x="4" y="114"/>
                  </a:lnTo>
                  <a:lnTo>
                    <a:pt x="1" y="186"/>
                  </a:lnTo>
                  <a:lnTo>
                    <a:pt x="0" y="330"/>
                  </a:lnTo>
                  <a:lnTo>
                    <a:pt x="0" y="473"/>
                  </a:lnTo>
                  <a:lnTo>
                    <a:pt x="0" y="537"/>
                  </a:lnTo>
                  <a:lnTo>
                    <a:pt x="563" y="537"/>
                  </a:lnTo>
                  <a:lnTo>
                    <a:pt x="540" y="0"/>
                  </a:lnTo>
                  <a:lnTo>
                    <a:pt x="300" y="0"/>
                  </a:lnTo>
                  <a:lnTo>
                    <a:pt x="29" y="32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타이포_도담체 M" panose="02020503020101020101" pitchFamily="18" charset="-127"/>
                <a:ea typeface="타이포_도담체 M" panose="02020503020101020101" pitchFamily="18" charset="-127"/>
              </a:endParaRPr>
            </a:p>
          </p:txBody>
        </p:sp>
        <p:sp>
          <p:nvSpPr>
            <p:cNvPr id="8193" name="Freeform 43"/>
            <p:cNvSpPr>
              <a:spLocks/>
            </p:cNvSpPr>
            <p:nvPr/>
          </p:nvSpPr>
          <p:spPr bwMode="auto">
            <a:xfrm>
              <a:off x="5660544" y="1199139"/>
              <a:ext cx="1420776" cy="2163968"/>
            </a:xfrm>
            <a:custGeom>
              <a:avLst/>
              <a:gdLst>
                <a:gd name="T0" fmla="*/ 265 w 615"/>
                <a:gd name="T1" fmla="*/ 48 h 949"/>
                <a:gd name="T2" fmla="*/ 137 w 615"/>
                <a:gd name="T3" fmla="*/ 82 h 949"/>
                <a:gd name="T4" fmla="*/ 118 w 615"/>
                <a:gd name="T5" fmla="*/ 105 h 949"/>
                <a:gd name="T6" fmla="*/ 73 w 615"/>
                <a:gd name="T7" fmla="*/ 160 h 949"/>
                <a:gd name="T8" fmla="*/ 27 w 615"/>
                <a:gd name="T9" fmla="*/ 221 h 949"/>
                <a:gd name="T10" fmla="*/ 3 w 615"/>
                <a:gd name="T11" fmla="*/ 264 h 949"/>
                <a:gd name="T12" fmla="*/ 3 w 615"/>
                <a:gd name="T13" fmla="*/ 348 h 949"/>
                <a:gd name="T14" fmla="*/ 12 w 615"/>
                <a:gd name="T15" fmla="*/ 416 h 949"/>
                <a:gd name="T16" fmla="*/ 21 w 615"/>
                <a:gd name="T17" fmla="*/ 482 h 949"/>
                <a:gd name="T18" fmla="*/ 27 w 615"/>
                <a:gd name="T19" fmla="*/ 540 h 949"/>
                <a:gd name="T20" fmla="*/ 8 w 615"/>
                <a:gd name="T21" fmla="*/ 787 h 949"/>
                <a:gd name="T22" fmla="*/ 12 w 615"/>
                <a:gd name="T23" fmla="*/ 814 h 949"/>
                <a:gd name="T24" fmla="*/ 22 w 615"/>
                <a:gd name="T25" fmla="*/ 854 h 949"/>
                <a:gd name="T26" fmla="*/ 35 w 615"/>
                <a:gd name="T27" fmla="*/ 887 h 949"/>
                <a:gd name="T28" fmla="*/ 51 w 615"/>
                <a:gd name="T29" fmla="*/ 902 h 949"/>
                <a:gd name="T30" fmla="*/ 74 w 615"/>
                <a:gd name="T31" fmla="*/ 912 h 949"/>
                <a:gd name="T32" fmla="*/ 99 w 615"/>
                <a:gd name="T33" fmla="*/ 920 h 949"/>
                <a:gd name="T34" fmla="*/ 118 w 615"/>
                <a:gd name="T35" fmla="*/ 925 h 949"/>
                <a:gd name="T36" fmla="*/ 126 w 615"/>
                <a:gd name="T37" fmla="*/ 928 h 949"/>
                <a:gd name="T38" fmla="*/ 141 w 615"/>
                <a:gd name="T39" fmla="*/ 929 h 949"/>
                <a:gd name="T40" fmla="*/ 165 w 615"/>
                <a:gd name="T41" fmla="*/ 932 h 949"/>
                <a:gd name="T42" fmla="*/ 196 w 615"/>
                <a:gd name="T43" fmla="*/ 935 h 949"/>
                <a:gd name="T44" fmla="*/ 229 w 615"/>
                <a:gd name="T45" fmla="*/ 938 h 949"/>
                <a:gd name="T46" fmla="*/ 262 w 615"/>
                <a:gd name="T47" fmla="*/ 941 h 949"/>
                <a:gd name="T48" fmla="*/ 290 w 615"/>
                <a:gd name="T49" fmla="*/ 945 h 949"/>
                <a:gd name="T50" fmla="*/ 310 w 615"/>
                <a:gd name="T51" fmla="*/ 948 h 949"/>
                <a:gd name="T52" fmla="*/ 323 w 615"/>
                <a:gd name="T53" fmla="*/ 949 h 949"/>
                <a:gd name="T54" fmla="*/ 347 w 615"/>
                <a:gd name="T55" fmla="*/ 947 h 949"/>
                <a:gd name="T56" fmla="*/ 381 w 615"/>
                <a:gd name="T57" fmla="*/ 940 h 949"/>
                <a:gd name="T58" fmla="*/ 421 w 615"/>
                <a:gd name="T59" fmla="*/ 933 h 949"/>
                <a:gd name="T60" fmla="*/ 460 w 615"/>
                <a:gd name="T61" fmla="*/ 924 h 949"/>
                <a:gd name="T62" fmla="*/ 497 w 615"/>
                <a:gd name="T63" fmla="*/ 916 h 949"/>
                <a:gd name="T64" fmla="*/ 526 w 615"/>
                <a:gd name="T65" fmla="*/ 908 h 949"/>
                <a:gd name="T66" fmla="*/ 543 w 615"/>
                <a:gd name="T67" fmla="*/ 905 h 949"/>
                <a:gd name="T68" fmla="*/ 615 w 615"/>
                <a:gd name="T69" fmla="*/ 842 h 949"/>
                <a:gd name="T70" fmla="*/ 563 w 615"/>
                <a:gd name="T71" fmla="*/ 386 h 949"/>
                <a:gd name="T72" fmla="*/ 503 w 615"/>
                <a:gd name="T73" fmla="*/ 145 h 9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15" h="949">
                  <a:moveTo>
                    <a:pt x="339" y="112"/>
                  </a:moveTo>
                  <a:lnTo>
                    <a:pt x="265" y="48"/>
                  </a:lnTo>
                  <a:lnTo>
                    <a:pt x="177" y="0"/>
                  </a:lnTo>
                  <a:lnTo>
                    <a:pt x="137" y="82"/>
                  </a:lnTo>
                  <a:lnTo>
                    <a:pt x="132" y="88"/>
                  </a:lnTo>
                  <a:lnTo>
                    <a:pt x="118" y="105"/>
                  </a:lnTo>
                  <a:lnTo>
                    <a:pt x="98" y="130"/>
                  </a:lnTo>
                  <a:lnTo>
                    <a:pt x="73" y="160"/>
                  </a:lnTo>
                  <a:lnTo>
                    <a:pt x="50" y="191"/>
                  </a:lnTo>
                  <a:lnTo>
                    <a:pt x="27" y="221"/>
                  </a:lnTo>
                  <a:lnTo>
                    <a:pt x="11" y="246"/>
                  </a:lnTo>
                  <a:lnTo>
                    <a:pt x="3" y="264"/>
                  </a:lnTo>
                  <a:lnTo>
                    <a:pt x="0" y="301"/>
                  </a:lnTo>
                  <a:lnTo>
                    <a:pt x="3" y="348"/>
                  </a:lnTo>
                  <a:lnTo>
                    <a:pt x="8" y="392"/>
                  </a:lnTo>
                  <a:lnTo>
                    <a:pt x="12" y="416"/>
                  </a:lnTo>
                  <a:lnTo>
                    <a:pt x="16" y="441"/>
                  </a:lnTo>
                  <a:lnTo>
                    <a:pt x="21" y="482"/>
                  </a:lnTo>
                  <a:lnTo>
                    <a:pt x="25" y="523"/>
                  </a:lnTo>
                  <a:lnTo>
                    <a:pt x="27" y="540"/>
                  </a:lnTo>
                  <a:lnTo>
                    <a:pt x="7" y="782"/>
                  </a:lnTo>
                  <a:lnTo>
                    <a:pt x="8" y="787"/>
                  </a:lnTo>
                  <a:lnTo>
                    <a:pt x="9" y="798"/>
                  </a:lnTo>
                  <a:lnTo>
                    <a:pt x="12" y="814"/>
                  </a:lnTo>
                  <a:lnTo>
                    <a:pt x="17" y="834"/>
                  </a:lnTo>
                  <a:lnTo>
                    <a:pt x="22" y="854"/>
                  </a:lnTo>
                  <a:lnTo>
                    <a:pt x="28" y="872"/>
                  </a:lnTo>
                  <a:lnTo>
                    <a:pt x="35" y="887"/>
                  </a:lnTo>
                  <a:lnTo>
                    <a:pt x="42" y="897"/>
                  </a:lnTo>
                  <a:lnTo>
                    <a:pt x="51" y="902"/>
                  </a:lnTo>
                  <a:lnTo>
                    <a:pt x="63" y="907"/>
                  </a:lnTo>
                  <a:lnTo>
                    <a:pt x="74" y="912"/>
                  </a:lnTo>
                  <a:lnTo>
                    <a:pt x="87" y="916"/>
                  </a:lnTo>
                  <a:lnTo>
                    <a:pt x="99" y="920"/>
                  </a:lnTo>
                  <a:lnTo>
                    <a:pt x="110" y="923"/>
                  </a:lnTo>
                  <a:lnTo>
                    <a:pt x="118" y="925"/>
                  </a:lnTo>
                  <a:lnTo>
                    <a:pt x="122" y="927"/>
                  </a:lnTo>
                  <a:lnTo>
                    <a:pt x="126" y="928"/>
                  </a:lnTo>
                  <a:lnTo>
                    <a:pt x="132" y="928"/>
                  </a:lnTo>
                  <a:lnTo>
                    <a:pt x="141" y="929"/>
                  </a:lnTo>
                  <a:lnTo>
                    <a:pt x="152" y="930"/>
                  </a:lnTo>
                  <a:lnTo>
                    <a:pt x="165" y="932"/>
                  </a:lnTo>
                  <a:lnTo>
                    <a:pt x="180" y="933"/>
                  </a:lnTo>
                  <a:lnTo>
                    <a:pt x="196" y="935"/>
                  </a:lnTo>
                  <a:lnTo>
                    <a:pt x="213" y="936"/>
                  </a:lnTo>
                  <a:lnTo>
                    <a:pt x="229" y="938"/>
                  </a:lnTo>
                  <a:lnTo>
                    <a:pt x="246" y="940"/>
                  </a:lnTo>
                  <a:lnTo>
                    <a:pt x="262" y="941"/>
                  </a:lnTo>
                  <a:lnTo>
                    <a:pt x="276" y="944"/>
                  </a:lnTo>
                  <a:lnTo>
                    <a:pt x="290" y="945"/>
                  </a:lnTo>
                  <a:lnTo>
                    <a:pt x="302" y="947"/>
                  </a:lnTo>
                  <a:lnTo>
                    <a:pt x="310" y="948"/>
                  </a:lnTo>
                  <a:lnTo>
                    <a:pt x="317" y="949"/>
                  </a:lnTo>
                  <a:lnTo>
                    <a:pt x="323" y="949"/>
                  </a:lnTo>
                  <a:lnTo>
                    <a:pt x="334" y="949"/>
                  </a:lnTo>
                  <a:lnTo>
                    <a:pt x="347" y="947"/>
                  </a:lnTo>
                  <a:lnTo>
                    <a:pt x="363" y="945"/>
                  </a:lnTo>
                  <a:lnTo>
                    <a:pt x="381" y="940"/>
                  </a:lnTo>
                  <a:lnTo>
                    <a:pt x="400" y="937"/>
                  </a:lnTo>
                  <a:lnTo>
                    <a:pt x="421" y="933"/>
                  </a:lnTo>
                  <a:lnTo>
                    <a:pt x="441" y="929"/>
                  </a:lnTo>
                  <a:lnTo>
                    <a:pt x="460" y="924"/>
                  </a:lnTo>
                  <a:lnTo>
                    <a:pt x="479" y="920"/>
                  </a:lnTo>
                  <a:lnTo>
                    <a:pt x="497" y="916"/>
                  </a:lnTo>
                  <a:lnTo>
                    <a:pt x="513" y="912"/>
                  </a:lnTo>
                  <a:lnTo>
                    <a:pt x="526" y="908"/>
                  </a:lnTo>
                  <a:lnTo>
                    <a:pt x="537" y="906"/>
                  </a:lnTo>
                  <a:lnTo>
                    <a:pt x="543" y="905"/>
                  </a:lnTo>
                  <a:lnTo>
                    <a:pt x="545" y="904"/>
                  </a:lnTo>
                  <a:lnTo>
                    <a:pt x="615" y="842"/>
                  </a:lnTo>
                  <a:lnTo>
                    <a:pt x="590" y="622"/>
                  </a:lnTo>
                  <a:lnTo>
                    <a:pt x="563" y="386"/>
                  </a:lnTo>
                  <a:lnTo>
                    <a:pt x="531" y="222"/>
                  </a:lnTo>
                  <a:lnTo>
                    <a:pt x="503" y="145"/>
                  </a:lnTo>
                  <a:lnTo>
                    <a:pt x="339" y="112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타이포_도담체 M" panose="02020503020101020101" pitchFamily="18" charset="-127"/>
                <a:ea typeface="타이포_도담체 M" panose="02020503020101020101" pitchFamily="18" charset="-127"/>
              </a:endParaRPr>
            </a:p>
          </p:txBody>
        </p:sp>
        <p:sp>
          <p:nvSpPr>
            <p:cNvPr id="8195" name="Freeform 44"/>
            <p:cNvSpPr>
              <a:spLocks/>
            </p:cNvSpPr>
            <p:nvPr/>
          </p:nvSpPr>
          <p:spPr bwMode="auto">
            <a:xfrm>
              <a:off x="5787605" y="426130"/>
              <a:ext cx="475902" cy="652155"/>
            </a:xfrm>
            <a:custGeom>
              <a:avLst/>
              <a:gdLst>
                <a:gd name="T0" fmla="*/ 127 w 206"/>
                <a:gd name="T1" fmla="*/ 15 h 286"/>
                <a:gd name="T2" fmla="*/ 64 w 206"/>
                <a:gd name="T3" fmla="*/ 0 h 286"/>
                <a:gd name="T4" fmla="*/ 34 w 206"/>
                <a:gd name="T5" fmla="*/ 13 h 286"/>
                <a:gd name="T6" fmla="*/ 33 w 206"/>
                <a:gd name="T7" fmla="*/ 16 h 286"/>
                <a:gd name="T8" fmla="*/ 29 w 206"/>
                <a:gd name="T9" fmla="*/ 26 h 286"/>
                <a:gd name="T10" fmla="*/ 24 w 206"/>
                <a:gd name="T11" fmla="*/ 40 h 286"/>
                <a:gd name="T12" fmla="*/ 17 w 206"/>
                <a:gd name="T13" fmla="*/ 57 h 286"/>
                <a:gd name="T14" fmla="*/ 11 w 206"/>
                <a:gd name="T15" fmla="*/ 73 h 286"/>
                <a:gd name="T16" fmla="*/ 5 w 206"/>
                <a:gd name="T17" fmla="*/ 88 h 286"/>
                <a:gd name="T18" fmla="*/ 1 w 206"/>
                <a:gd name="T19" fmla="*/ 100 h 286"/>
                <a:gd name="T20" fmla="*/ 0 w 206"/>
                <a:gd name="T21" fmla="*/ 107 h 286"/>
                <a:gd name="T22" fmla="*/ 2 w 206"/>
                <a:gd name="T23" fmla="*/ 123 h 286"/>
                <a:gd name="T24" fmla="*/ 7 w 206"/>
                <a:gd name="T25" fmla="*/ 150 h 286"/>
                <a:gd name="T26" fmla="*/ 10 w 206"/>
                <a:gd name="T27" fmla="*/ 176 h 286"/>
                <a:gd name="T28" fmla="*/ 12 w 206"/>
                <a:gd name="T29" fmla="*/ 192 h 286"/>
                <a:gd name="T30" fmla="*/ 15 w 206"/>
                <a:gd name="T31" fmla="*/ 201 h 286"/>
                <a:gd name="T32" fmla="*/ 24 w 206"/>
                <a:gd name="T33" fmla="*/ 211 h 286"/>
                <a:gd name="T34" fmla="*/ 33 w 206"/>
                <a:gd name="T35" fmla="*/ 223 h 286"/>
                <a:gd name="T36" fmla="*/ 40 w 206"/>
                <a:gd name="T37" fmla="*/ 232 h 286"/>
                <a:gd name="T38" fmla="*/ 43 w 206"/>
                <a:gd name="T39" fmla="*/ 236 h 286"/>
                <a:gd name="T40" fmla="*/ 46 w 206"/>
                <a:gd name="T41" fmla="*/ 239 h 286"/>
                <a:gd name="T42" fmla="*/ 51 w 206"/>
                <a:gd name="T43" fmla="*/ 244 h 286"/>
                <a:gd name="T44" fmla="*/ 57 w 206"/>
                <a:gd name="T45" fmla="*/ 248 h 286"/>
                <a:gd name="T46" fmla="*/ 62 w 206"/>
                <a:gd name="T47" fmla="*/ 252 h 286"/>
                <a:gd name="T48" fmla="*/ 67 w 206"/>
                <a:gd name="T49" fmla="*/ 255 h 286"/>
                <a:gd name="T50" fmla="*/ 72 w 206"/>
                <a:gd name="T51" fmla="*/ 257 h 286"/>
                <a:gd name="T52" fmla="*/ 75 w 206"/>
                <a:gd name="T53" fmla="*/ 260 h 286"/>
                <a:gd name="T54" fmla="*/ 79 w 206"/>
                <a:gd name="T55" fmla="*/ 261 h 286"/>
                <a:gd name="T56" fmla="*/ 85 w 206"/>
                <a:gd name="T57" fmla="*/ 263 h 286"/>
                <a:gd name="T58" fmla="*/ 91 w 206"/>
                <a:gd name="T59" fmla="*/ 264 h 286"/>
                <a:gd name="T60" fmla="*/ 98 w 206"/>
                <a:gd name="T61" fmla="*/ 266 h 286"/>
                <a:gd name="T62" fmla="*/ 106 w 206"/>
                <a:gd name="T63" fmla="*/ 268 h 286"/>
                <a:gd name="T64" fmla="*/ 111 w 206"/>
                <a:gd name="T65" fmla="*/ 270 h 286"/>
                <a:gd name="T66" fmla="*/ 116 w 206"/>
                <a:gd name="T67" fmla="*/ 271 h 286"/>
                <a:gd name="T68" fmla="*/ 117 w 206"/>
                <a:gd name="T69" fmla="*/ 271 h 286"/>
                <a:gd name="T70" fmla="*/ 189 w 206"/>
                <a:gd name="T71" fmla="*/ 286 h 286"/>
                <a:gd name="T72" fmla="*/ 206 w 206"/>
                <a:gd name="T73" fmla="*/ 90 h 286"/>
                <a:gd name="T74" fmla="*/ 127 w 206"/>
                <a:gd name="T75" fmla="*/ 15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06" h="286">
                  <a:moveTo>
                    <a:pt x="127" y="15"/>
                  </a:moveTo>
                  <a:lnTo>
                    <a:pt x="64" y="0"/>
                  </a:lnTo>
                  <a:lnTo>
                    <a:pt x="34" y="13"/>
                  </a:lnTo>
                  <a:lnTo>
                    <a:pt x="33" y="16"/>
                  </a:lnTo>
                  <a:lnTo>
                    <a:pt x="29" y="26"/>
                  </a:lnTo>
                  <a:lnTo>
                    <a:pt x="24" y="40"/>
                  </a:lnTo>
                  <a:lnTo>
                    <a:pt x="17" y="57"/>
                  </a:lnTo>
                  <a:lnTo>
                    <a:pt x="11" y="73"/>
                  </a:lnTo>
                  <a:lnTo>
                    <a:pt x="5" y="88"/>
                  </a:lnTo>
                  <a:lnTo>
                    <a:pt x="1" y="100"/>
                  </a:lnTo>
                  <a:lnTo>
                    <a:pt x="0" y="107"/>
                  </a:lnTo>
                  <a:lnTo>
                    <a:pt x="2" y="123"/>
                  </a:lnTo>
                  <a:lnTo>
                    <a:pt x="7" y="150"/>
                  </a:lnTo>
                  <a:lnTo>
                    <a:pt x="10" y="176"/>
                  </a:lnTo>
                  <a:lnTo>
                    <a:pt x="12" y="192"/>
                  </a:lnTo>
                  <a:lnTo>
                    <a:pt x="15" y="201"/>
                  </a:lnTo>
                  <a:lnTo>
                    <a:pt x="24" y="211"/>
                  </a:lnTo>
                  <a:lnTo>
                    <a:pt x="33" y="223"/>
                  </a:lnTo>
                  <a:lnTo>
                    <a:pt x="40" y="232"/>
                  </a:lnTo>
                  <a:lnTo>
                    <a:pt x="43" y="236"/>
                  </a:lnTo>
                  <a:lnTo>
                    <a:pt x="46" y="239"/>
                  </a:lnTo>
                  <a:lnTo>
                    <a:pt x="51" y="244"/>
                  </a:lnTo>
                  <a:lnTo>
                    <a:pt x="57" y="248"/>
                  </a:lnTo>
                  <a:lnTo>
                    <a:pt x="62" y="252"/>
                  </a:lnTo>
                  <a:lnTo>
                    <a:pt x="67" y="255"/>
                  </a:lnTo>
                  <a:lnTo>
                    <a:pt x="72" y="257"/>
                  </a:lnTo>
                  <a:lnTo>
                    <a:pt x="75" y="260"/>
                  </a:lnTo>
                  <a:lnTo>
                    <a:pt x="79" y="261"/>
                  </a:lnTo>
                  <a:lnTo>
                    <a:pt x="85" y="263"/>
                  </a:lnTo>
                  <a:lnTo>
                    <a:pt x="91" y="264"/>
                  </a:lnTo>
                  <a:lnTo>
                    <a:pt x="98" y="266"/>
                  </a:lnTo>
                  <a:lnTo>
                    <a:pt x="106" y="268"/>
                  </a:lnTo>
                  <a:lnTo>
                    <a:pt x="111" y="270"/>
                  </a:lnTo>
                  <a:lnTo>
                    <a:pt x="116" y="271"/>
                  </a:lnTo>
                  <a:lnTo>
                    <a:pt x="117" y="271"/>
                  </a:lnTo>
                  <a:lnTo>
                    <a:pt x="189" y="286"/>
                  </a:lnTo>
                  <a:lnTo>
                    <a:pt x="206" y="90"/>
                  </a:lnTo>
                  <a:lnTo>
                    <a:pt x="127" y="15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타이포_도담체 M" panose="02020503020101020101" pitchFamily="18" charset="-127"/>
                <a:ea typeface="타이포_도담체 M" panose="02020503020101020101" pitchFamily="18" charset="-127"/>
              </a:endParaRPr>
            </a:p>
          </p:txBody>
        </p:sp>
        <p:sp>
          <p:nvSpPr>
            <p:cNvPr id="8196" name="Freeform 45"/>
            <p:cNvSpPr>
              <a:spLocks/>
            </p:cNvSpPr>
            <p:nvPr/>
          </p:nvSpPr>
          <p:spPr bwMode="auto">
            <a:xfrm>
              <a:off x="5949320" y="268792"/>
              <a:ext cx="1166654" cy="2651945"/>
            </a:xfrm>
            <a:custGeom>
              <a:avLst/>
              <a:gdLst>
                <a:gd name="T0" fmla="*/ 30 w 505"/>
                <a:gd name="T1" fmla="*/ 30 h 1163"/>
                <a:gd name="T2" fmla="*/ 209 w 505"/>
                <a:gd name="T3" fmla="*/ 0 h 1163"/>
                <a:gd name="T4" fmla="*/ 340 w 505"/>
                <a:gd name="T5" fmla="*/ 67 h 1163"/>
                <a:gd name="T6" fmla="*/ 353 w 505"/>
                <a:gd name="T7" fmla="*/ 90 h 1163"/>
                <a:gd name="T8" fmla="*/ 368 w 505"/>
                <a:gd name="T9" fmla="*/ 119 h 1163"/>
                <a:gd name="T10" fmla="*/ 379 w 505"/>
                <a:gd name="T11" fmla="*/ 173 h 1163"/>
                <a:gd name="T12" fmla="*/ 388 w 505"/>
                <a:gd name="T13" fmla="*/ 221 h 1163"/>
                <a:gd name="T14" fmla="*/ 403 w 505"/>
                <a:gd name="T15" fmla="*/ 306 h 1163"/>
                <a:gd name="T16" fmla="*/ 453 w 505"/>
                <a:gd name="T17" fmla="*/ 306 h 1163"/>
                <a:gd name="T18" fmla="*/ 463 w 505"/>
                <a:gd name="T19" fmla="*/ 338 h 1163"/>
                <a:gd name="T20" fmla="*/ 430 w 505"/>
                <a:gd name="T21" fmla="*/ 396 h 1163"/>
                <a:gd name="T22" fmla="*/ 505 w 505"/>
                <a:gd name="T23" fmla="*/ 390 h 1163"/>
                <a:gd name="T24" fmla="*/ 363 w 505"/>
                <a:gd name="T25" fmla="*/ 598 h 1163"/>
                <a:gd name="T26" fmla="*/ 187 w 505"/>
                <a:gd name="T27" fmla="*/ 1140 h 1163"/>
                <a:gd name="T28" fmla="*/ 182 w 505"/>
                <a:gd name="T29" fmla="*/ 1143 h 1163"/>
                <a:gd name="T30" fmla="*/ 172 w 505"/>
                <a:gd name="T31" fmla="*/ 1151 h 1163"/>
                <a:gd name="T32" fmla="*/ 159 w 505"/>
                <a:gd name="T33" fmla="*/ 1158 h 1163"/>
                <a:gd name="T34" fmla="*/ 149 w 505"/>
                <a:gd name="T35" fmla="*/ 1163 h 1163"/>
                <a:gd name="T36" fmla="*/ 113 w 505"/>
                <a:gd name="T37" fmla="*/ 1156 h 1163"/>
                <a:gd name="T38" fmla="*/ 83 w 505"/>
                <a:gd name="T39" fmla="*/ 1136 h 1163"/>
                <a:gd name="T40" fmla="*/ 62 w 505"/>
                <a:gd name="T41" fmla="*/ 1113 h 1163"/>
                <a:gd name="T42" fmla="*/ 54 w 505"/>
                <a:gd name="T43" fmla="*/ 1103 h 1163"/>
                <a:gd name="T44" fmla="*/ 44 w 505"/>
                <a:gd name="T45" fmla="*/ 1011 h 1163"/>
                <a:gd name="T46" fmla="*/ 97 w 505"/>
                <a:gd name="T47" fmla="*/ 884 h 1163"/>
                <a:gd name="T48" fmla="*/ 221 w 505"/>
                <a:gd name="T49" fmla="*/ 615 h 1163"/>
                <a:gd name="T50" fmla="*/ 209 w 505"/>
                <a:gd name="T51" fmla="*/ 515 h 1163"/>
                <a:gd name="T52" fmla="*/ 72 w 505"/>
                <a:gd name="T53" fmla="*/ 420 h 1163"/>
                <a:gd name="T54" fmla="*/ 69 w 505"/>
                <a:gd name="T55" fmla="*/ 288 h 1163"/>
                <a:gd name="T56" fmla="*/ 12 w 505"/>
                <a:gd name="T57" fmla="*/ 241 h 1163"/>
                <a:gd name="T58" fmla="*/ 37 w 505"/>
                <a:gd name="T59" fmla="*/ 196 h 1163"/>
                <a:gd name="T60" fmla="*/ 82 w 505"/>
                <a:gd name="T61" fmla="*/ 211 h 1163"/>
                <a:gd name="T62" fmla="*/ 89 w 505"/>
                <a:gd name="T63" fmla="*/ 131 h 1163"/>
                <a:gd name="T64" fmla="*/ 44 w 505"/>
                <a:gd name="T65" fmla="*/ 86 h 1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05" h="1163">
                  <a:moveTo>
                    <a:pt x="0" y="67"/>
                  </a:moveTo>
                  <a:lnTo>
                    <a:pt x="30" y="30"/>
                  </a:lnTo>
                  <a:lnTo>
                    <a:pt x="129" y="2"/>
                  </a:lnTo>
                  <a:lnTo>
                    <a:pt x="209" y="0"/>
                  </a:lnTo>
                  <a:lnTo>
                    <a:pt x="284" y="27"/>
                  </a:lnTo>
                  <a:lnTo>
                    <a:pt x="340" y="67"/>
                  </a:lnTo>
                  <a:lnTo>
                    <a:pt x="345" y="74"/>
                  </a:lnTo>
                  <a:lnTo>
                    <a:pt x="353" y="90"/>
                  </a:lnTo>
                  <a:lnTo>
                    <a:pt x="363" y="107"/>
                  </a:lnTo>
                  <a:lnTo>
                    <a:pt x="368" y="119"/>
                  </a:lnTo>
                  <a:lnTo>
                    <a:pt x="372" y="138"/>
                  </a:lnTo>
                  <a:lnTo>
                    <a:pt x="379" y="173"/>
                  </a:lnTo>
                  <a:lnTo>
                    <a:pt x="385" y="206"/>
                  </a:lnTo>
                  <a:lnTo>
                    <a:pt x="388" y="221"/>
                  </a:lnTo>
                  <a:lnTo>
                    <a:pt x="381" y="303"/>
                  </a:lnTo>
                  <a:lnTo>
                    <a:pt x="403" y="306"/>
                  </a:lnTo>
                  <a:lnTo>
                    <a:pt x="428" y="301"/>
                  </a:lnTo>
                  <a:lnTo>
                    <a:pt x="453" y="306"/>
                  </a:lnTo>
                  <a:lnTo>
                    <a:pt x="438" y="333"/>
                  </a:lnTo>
                  <a:lnTo>
                    <a:pt x="463" y="338"/>
                  </a:lnTo>
                  <a:lnTo>
                    <a:pt x="433" y="385"/>
                  </a:lnTo>
                  <a:lnTo>
                    <a:pt x="430" y="396"/>
                  </a:lnTo>
                  <a:lnTo>
                    <a:pt x="465" y="385"/>
                  </a:lnTo>
                  <a:lnTo>
                    <a:pt x="505" y="390"/>
                  </a:lnTo>
                  <a:lnTo>
                    <a:pt x="413" y="493"/>
                  </a:lnTo>
                  <a:lnTo>
                    <a:pt x="363" y="598"/>
                  </a:lnTo>
                  <a:lnTo>
                    <a:pt x="348" y="669"/>
                  </a:lnTo>
                  <a:lnTo>
                    <a:pt x="187" y="1140"/>
                  </a:lnTo>
                  <a:lnTo>
                    <a:pt x="185" y="1141"/>
                  </a:lnTo>
                  <a:lnTo>
                    <a:pt x="182" y="1143"/>
                  </a:lnTo>
                  <a:lnTo>
                    <a:pt x="177" y="1147"/>
                  </a:lnTo>
                  <a:lnTo>
                    <a:pt x="172" y="1151"/>
                  </a:lnTo>
                  <a:lnTo>
                    <a:pt x="165" y="1155"/>
                  </a:lnTo>
                  <a:lnTo>
                    <a:pt x="159" y="1158"/>
                  </a:lnTo>
                  <a:lnTo>
                    <a:pt x="153" y="1162"/>
                  </a:lnTo>
                  <a:lnTo>
                    <a:pt x="149" y="1163"/>
                  </a:lnTo>
                  <a:lnTo>
                    <a:pt x="131" y="1163"/>
                  </a:lnTo>
                  <a:lnTo>
                    <a:pt x="113" y="1156"/>
                  </a:lnTo>
                  <a:lnTo>
                    <a:pt x="97" y="1147"/>
                  </a:lnTo>
                  <a:lnTo>
                    <a:pt x="83" y="1136"/>
                  </a:lnTo>
                  <a:lnTo>
                    <a:pt x="71" y="1124"/>
                  </a:lnTo>
                  <a:lnTo>
                    <a:pt x="62" y="1113"/>
                  </a:lnTo>
                  <a:lnTo>
                    <a:pt x="56" y="1106"/>
                  </a:lnTo>
                  <a:lnTo>
                    <a:pt x="54" y="1103"/>
                  </a:lnTo>
                  <a:lnTo>
                    <a:pt x="24" y="1060"/>
                  </a:lnTo>
                  <a:lnTo>
                    <a:pt x="44" y="1011"/>
                  </a:lnTo>
                  <a:lnTo>
                    <a:pt x="62" y="970"/>
                  </a:lnTo>
                  <a:lnTo>
                    <a:pt x="97" y="884"/>
                  </a:lnTo>
                  <a:lnTo>
                    <a:pt x="204" y="717"/>
                  </a:lnTo>
                  <a:lnTo>
                    <a:pt x="221" y="615"/>
                  </a:lnTo>
                  <a:lnTo>
                    <a:pt x="204" y="560"/>
                  </a:lnTo>
                  <a:lnTo>
                    <a:pt x="209" y="515"/>
                  </a:lnTo>
                  <a:lnTo>
                    <a:pt x="151" y="467"/>
                  </a:lnTo>
                  <a:lnTo>
                    <a:pt x="72" y="420"/>
                  </a:lnTo>
                  <a:lnTo>
                    <a:pt x="65" y="355"/>
                  </a:lnTo>
                  <a:lnTo>
                    <a:pt x="69" y="288"/>
                  </a:lnTo>
                  <a:lnTo>
                    <a:pt x="35" y="276"/>
                  </a:lnTo>
                  <a:lnTo>
                    <a:pt x="12" y="241"/>
                  </a:lnTo>
                  <a:lnTo>
                    <a:pt x="20" y="204"/>
                  </a:lnTo>
                  <a:lnTo>
                    <a:pt x="37" y="196"/>
                  </a:lnTo>
                  <a:lnTo>
                    <a:pt x="62" y="198"/>
                  </a:lnTo>
                  <a:lnTo>
                    <a:pt x="82" y="211"/>
                  </a:lnTo>
                  <a:lnTo>
                    <a:pt x="99" y="179"/>
                  </a:lnTo>
                  <a:lnTo>
                    <a:pt x="89" y="131"/>
                  </a:lnTo>
                  <a:lnTo>
                    <a:pt x="77" y="101"/>
                  </a:lnTo>
                  <a:lnTo>
                    <a:pt x="44" y="86"/>
                  </a:lnTo>
                  <a:lnTo>
                    <a:pt x="0" y="67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타이포_도담체 M" panose="02020503020101020101" pitchFamily="18" charset="-127"/>
                <a:ea typeface="타이포_도담체 M" panose="02020503020101020101" pitchFamily="18" charset="-127"/>
              </a:endParaRPr>
            </a:p>
          </p:txBody>
        </p:sp>
        <p:sp>
          <p:nvSpPr>
            <p:cNvPr id="8197" name="Freeform 46"/>
            <p:cNvSpPr>
              <a:spLocks/>
            </p:cNvSpPr>
            <p:nvPr/>
          </p:nvSpPr>
          <p:spPr bwMode="auto">
            <a:xfrm>
              <a:off x="6672413" y="3319783"/>
              <a:ext cx="242572" cy="139095"/>
            </a:xfrm>
            <a:custGeom>
              <a:avLst/>
              <a:gdLst>
                <a:gd name="T0" fmla="*/ 53 w 105"/>
                <a:gd name="T1" fmla="*/ 61 h 61"/>
                <a:gd name="T2" fmla="*/ 64 w 105"/>
                <a:gd name="T3" fmla="*/ 60 h 61"/>
                <a:gd name="T4" fmla="*/ 73 w 105"/>
                <a:gd name="T5" fmla="*/ 58 h 61"/>
                <a:gd name="T6" fmla="*/ 82 w 105"/>
                <a:gd name="T7" fmla="*/ 55 h 61"/>
                <a:gd name="T8" fmla="*/ 90 w 105"/>
                <a:gd name="T9" fmla="*/ 51 h 61"/>
                <a:gd name="T10" fmla="*/ 97 w 105"/>
                <a:gd name="T11" fmla="*/ 47 h 61"/>
                <a:gd name="T12" fmla="*/ 101 w 105"/>
                <a:gd name="T13" fmla="*/ 41 h 61"/>
                <a:gd name="T14" fmla="*/ 104 w 105"/>
                <a:gd name="T15" fmla="*/ 36 h 61"/>
                <a:gd name="T16" fmla="*/ 105 w 105"/>
                <a:gd name="T17" fmla="*/ 30 h 61"/>
                <a:gd name="T18" fmla="*/ 104 w 105"/>
                <a:gd name="T19" fmla="*/ 23 h 61"/>
                <a:gd name="T20" fmla="*/ 101 w 105"/>
                <a:gd name="T21" fmla="*/ 18 h 61"/>
                <a:gd name="T22" fmla="*/ 97 w 105"/>
                <a:gd name="T23" fmla="*/ 14 h 61"/>
                <a:gd name="T24" fmla="*/ 90 w 105"/>
                <a:gd name="T25" fmla="*/ 8 h 61"/>
                <a:gd name="T26" fmla="*/ 82 w 105"/>
                <a:gd name="T27" fmla="*/ 5 h 61"/>
                <a:gd name="T28" fmla="*/ 73 w 105"/>
                <a:gd name="T29" fmla="*/ 2 h 61"/>
                <a:gd name="T30" fmla="*/ 64 w 105"/>
                <a:gd name="T31" fmla="*/ 1 h 61"/>
                <a:gd name="T32" fmla="*/ 53 w 105"/>
                <a:gd name="T33" fmla="*/ 0 h 61"/>
                <a:gd name="T34" fmla="*/ 42 w 105"/>
                <a:gd name="T35" fmla="*/ 1 h 61"/>
                <a:gd name="T36" fmla="*/ 32 w 105"/>
                <a:gd name="T37" fmla="*/ 2 h 61"/>
                <a:gd name="T38" fmla="*/ 23 w 105"/>
                <a:gd name="T39" fmla="*/ 5 h 61"/>
                <a:gd name="T40" fmla="*/ 16 w 105"/>
                <a:gd name="T41" fmla="*/ 8 h 61"/>
                <a:gd name="T42" fmla="*/ 8 w 105"/>
                <a:gd name="T43" fmla="*/ 14 h 61"/>
                <a:gd name="T44" fmla="*/ 4 w 105"/>
                <a:gd name="T45" fmla="*/ 18 h 61"/>
                <a:gd name="T46" fmla="*/ 1 w 105"/>
                <a:gd name="T47" fmla="*/ 23 h 61"/>
                <a:gd name="T48" fmla="*/ 0 w 105"/>
                <a:gd name="T49" fmla="*/ 30 h 61"/>
                <a:gd name="T50" fmla="*/ 1 w 105"/>
                <a:gd name="T51" fmla="*/ 36 h 61"/>
                <a:gd name="T52" fmla="*/ 4 w 105"/>
                <a:gd name="T53" fmla="*/ 41 h 61"/>
                <a:gd name="T54" fmla="*/ 8 w 105"/>
                <a:gd name="T55" fmla="*/ 47 h 61"/>
                <a:gd name="T56" fmla="*/ 16 w 105"/>
                <a:gd name="T57" fmla="*/ 51 h 61"/>
                <a:gd name="T58" fmla="*/ 23 w 105"/>
                <a:gd name="T59" fmla="*/ 55 h 61"/>
                <a:gd name="T60" fmla="*/ 32 w 105"/>
                <a:gd name="T61" fmla="*/ 58 h 61"/>
                <a:gd name="T62" fmla="*/ 42 w 105"/>
                <a:gd name="T63" fmla="*/ 60 h 61"/>
                <a:gd name="T64" fmla="*/ 53 w 105"/>
                <a:gd name="T65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05" h="61">
                  <a:moveTo>
                    <a:pt x="53" y="61"/>
                  </a:moveTo>
                  <a:lnTo>
                    <a:pt x="64" y="60"/>
                  </a:lnTo>
                  <a:lnTo>
                    <a:pt x="73" y="58"/>
                  </a:lnTo>
                  <a:lnTo>
                    <a:pt x="82" y="55"/>
                  </a:lnTo>
                  <a:lnTo>
                    <a:pt x="90" y="51"/>
                  </a:lnTo>
                  <a:lnTo>
                    <a:pt x="97" y="47"/>
                  </a:lnTo>
                  <a:lnTo>
                    <a:pt x="101" y="41"/>
                  </a:lnTo>
                  <a:lnTo>
                    <a:pt x="104" y="36"/>
                  </a:lnTo>
                  <a:lnTo>
                    <a:pt x="105" y="30"/>
                  </a:lnTo>
                  <a:lnTo>
                    <a:pt x="104" y="23"/>
                  </a:lnTo>
                  <a:lnTo>
                    <a:pt x="101" y="18"/>
                  </a:lnTo>
                  <a:lnTo>
                    <a:pt x="97" y="14"/>
                  </a:lnTo>
                  <a:lnTo>
                    <a:pt x="90" y="8"/>
                  </a:lnTo>
                  <a:lnTo>
                    <a:pt x="82" y="5"/>
                  </a:lnTo>
                  <a:lnTo>
                    <a:pt x="73" y="2"/>
                  </a:lnTo>
                  <a:lnTo>
                    <a:pt x="64" y="1"/>
                  </a:lnTo>
                  <a:lnTo>
                    <a:pt x="53" y="0"/>
                  </a:lnTo>
                  <a:lnTo>
                    <a:pt x="42" y="1"/>
                  </a:lnTo>
                  <a:lnTo>
                    <a:pt x="32" y="2"/>
                  </a:lnTo>
                  <a:lnTo>
                    <a:pt x="23" y="5"/>
                  </a:lnTo>
                  <a:lnTo>
                    <a:pt x="16" y="8"/>
                  </a:lnTo>
                  <a:lnTo>
                    <a:pt x="8" y="14"/>
                  </a:lnTo>
                  <a:lnTo>
                    <a:pt x="4" y="18"/>
                  </a:lnTo>
                  <a:lnTo>
                    <a:pt x="1" y="23"/>
                  </a:lnTo>
                  <a:lnTo>
                    <a:pt x="0" y="30"/>
                  </a:lnTo>
                  <a:lnTo>
                    <a:pt x="1" y="36"/>
                  </a:lnTo>
                  <a:lnTo>
                    <a:pt x="4" y="41"/>
                  </a:lnTo>
                  <a:lnTo>
                    <a:pt x="8" y="47"/>
                  </a:lnTo>
                  <a:lnTo>
                    <a:pt x="16" y="51"/>
                  </a:lnTo>
                  <a:lnTo>
                    <a:pt x="23" y="55"/>
                  </a:lnTo>
                  <a:lnTo>
                    <a:pt x="32" y="58"/>
                  </a:lnTo>
                  <a:lnTo>
                    <a:pt x="42" y="60"/>
                  </a:lnTo>
                  <a:lnTo>
                    <a:pt x="53" y="6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타이포_도담체 M" panose="02020503020101020101" pitchFamily="18" charset="-127"/>
                <a:ea typeface="타이포_도담체 M" panose="02020503020101020101" pitchFamily="18" charset="-127"/>
              </a:endParaRPr>
            </a:p>
          </p:txBody>
        </p:sp>
        <p:sp>
          <p:nvSpPr>
            <p:cNvPr id="8198" name="Freeform 47"/>
            <p:cNvSpPr>
              <a:spLocks/>
            </p:cNvSpPr>
            <p:nvPr/>
          </p:nvSpPr>
          <p:spPr bwMode="auto">
            <a:xfrm>
              <a:off x="5665164" y="1208260"/>
              <a:ext cx="508245" cy="3226571"/>
            </a:xfrm>
            <a:custGeom>
              <a:avLst/>
              <a:gdLst>
                <a:gd name="T0" fmla="*/ 173 w 220"/>
                <a:gd name="T1" fmla="*/ 0 h 1415"/>
                <a:gd name="T2" fmla="*/ 143 w 220"/>
                <a:gd name="T3" fmla="*/ 86 h 1415"/>
                <a:gd name="T4" fmla="*/ 53 w 220"/>
                <a:gd name="T5" fmla="*/ 156 h 1415"/>
                <a:gd name="T6" fmla="*/ 51 w 220"/>
                <a:gd name="T7" fmla="*/ 159 h 1415"/>
                <a:gd name="T8" fmla="*/ 47 w 220"/>
                <a:gd name="T9" fmla="*/ 169 h 1415"/>
                <a:gd name="T10" fmla="*/ 39 w 220"/>
                <a:gd name="T11" fmla="*/ 181 h 1415"/>
                <a:gd name="T12" fmla="*/ 31 w 220"/>
                <a:gd name="T13" fmla="*/ 197 h 1415"/>
                <a:gd name="T14" fmla="*/ 22 w 220"/>
                <a:gd name="T15" fmla="*/ 215 h 1415"/>
                <a:gd name="T16" fmla="*/ 15 w 220"/>
                <a:gd name="T17" fmla="*/ 231 h 1415"/>
                <a:gd name="T18" fmla="*/ 8 w 220"/>
                <a:gd name="T19" fmla="*/ 245 h 1415"/>
                <a:gd name="T20" fmla="*/ 4 w 220"/>
                <a:gd name="T21" fmla="*/ 256 h 1415"/>
                <a:gd name="T22" fmla="*/ 1 w 220"/>
                <a:gd name="T23" fmla="*/ 275 h 1415"/>
                <a:gd name="T24" fmla="*/ 0 w 220"/>
                <a:gd name="T25" fmla="*/ 298 h 1415"/>
                <a:gd name="T26" fmla="*/ 1 w 220"/>
                <a:gd name="T27" fmla="*/ 318 h 1415"/>
                <a:gd name="T28" fmla="*/ 1 w 220"/>
                <a:gd name="T29" fmla="*/ 332 h 1415"/>
                <a:gd name="T30" fmla="*/ 5 w 220"/>
                <a:gd name="T31" fmla="*/ 367 h 1415"/>
                <a:gd name="T32" fmla="*/ 15 w 220"/>
                <a:gd name="T33" fmla="*/ 430 h 1415"/>
                <a:gd name="T34" fmla="*/ 23 w 220"/>
                <a:gd name="T35" fmla="*/ 491 h 1415"/>
                <a:gd name="T36" fmla="*/ 28 w 220"/>
                <a:gd name="T37" fmla="*/ 518 h 1415"/>
                <a:gd name="T38" fmla="*/ 17 w 220"/>
                <a:gd name="T39" fmla="*/ 574 h 1415"/>
                <a:gd name="T40" fmla="*/ 15 w 220"/>
                <a:gd name="T41" fmla="*/ 609 h 1415"/>
                <a:gd name="T42" fmla="*/ 10 w 220"/>
                <a:gd name="T43" fmla="*/ 683 h 1415"/>
                <a:gd name="T44" fmla="*/ 8 w 220"/>
                <a:gd name="T45" fmla="*/ 761 h 1415"/>
                <a:gd name="T46" fmla="*/ 9 w 220"/>
                <a:gd name="T47" fmla="*/ 803 h 1415"/>
                <a:gd name="T48" fmla="*/ 16 w 220"/>
                <a:gd name="T49" fmla="*/ 821 h 1415"/>
                <a:gd name="T50" fmla="*/ 22 w 220"/>
                <a:gd name="T51" fmla="*/ 848 h 1415"/>
                <a:gd name="T52" fmla="*/ 29 w 220"/>
                <a:gd name="T53" fmla="*/ 872 h 1415"/>
                <a:gd name="T54" fmla="*/ 31 w 220"/>
                <a:gd name="T55" fmla="*/ 883 h 1415"/>
                <a:gd name="T56" fmla="*/ 70 w 220"/>
                <a:gd name="T57" fmla="*/ 917 h 1415"/>
                <a:gd name="T58" fmla="*/ 61 w 220"/>
                <a:gd name="T59" fmla="*/ 1043 h 1415"/>
                <a:gd name="T60" fmla="*/ 64 w 220"/>
                <a:gd name="T61" fmla="*/ 1415 h 1415"/>
                <a:gd name="T62" fmla="*/ 110 w 220"/>
                <a:gd name="T63" fmla="*/ 1415 h 1415"/>
                <a:gd name="T64" fmla="*/ 127 w 220"/>
                <a:gd name="T65" fmla="*/ 927 h 1415"/>
                <a:gd name="T66" fmla="*/ 124 w 220"/>
                <a:gd name="T67" fmla="*/ 921 h 1415"/>
                <a:gd name="T68" fmla="*/ 116 w 220"/>
                <a:gd name="T69" fmla="*/ 909 h 1415"/>
                <a:gd name="T70" fmla="*/ 105 w 220"/>
                <a:gd name="T71" fmla="*/ 891 h 1415"/>
                <a:gd name="T72" fmla="*/ 94 w 220"/>
                <a:gd name="T73" fmla="*/ 869 h 1415"/>
                <a:gd name="T74" fmla="*/ 81 w 220"/>
                <a:gd name="T75" fmla="*/ 847 h 1415"/>
                <a:gd name="T76" fmla="*/ 69 w 220"/>
                <a:gd name="T77" fmla="*/ 825 h 1415"/>
                <a:gd name="T78" fmla="*/ 60 w 220"/>
                <a:gd name="T79" fmla="*/ 807 h 1415"/>
                <a:gd name="T80" fmla="*/ 54 w 220"/>
                <a:gd name="T81" fmla="*/ 797 h 1415"/>
                <a:gd name="T82" fmla="*/ 48 w 220"/>
                <a:gd name="T83" fmla="*/ 767 h 1415"/>
                <a:gd name="T84" fmla="*/ 44 w 220"/>
                <a:gd name="T85" fmla="*/ 715 h 1415"/>
                <a:gd name="T86" fmla="*/ 47 w 220"/>
                <a:gd name="T87" fmla="*/ 659 h 1415"/>
                <a:gd name="T88" fmla="*/ 61 w 220"/>
                <a:gd name="T89" fmla="*/ 610 h 1415"/>
                <a:gd name="T90" fmla="*/ 65 w 220"/>
                <a:gd name="T91" fmla="*/ 586 h 1415"/>
                <a:gd name="T92" fmla="*/ 69 w 220"/>
                <a:gd name="T93" fmla="*/ 541 h 1415"/>
                <a:gd name="T94" fmla="*/ 72 w 220"/>
                <a:gd name="T95" fmla="*/ 496 h 1415"/>
                <a:gd name="T96" fmla="*/ 73 w 220"/>
                <a:gd name="T97" fmla="*/ 469 h 1415"/>
                <a:gd name="T98" fmla="*/ 70 w 220"/>
                <a:gd name="T99" fmla="*/ 429 h 1415"/>
                <a:gd name="T100" fmla="*/ 63 w 220"/>
                <a:gd name="T101" fmla="*/ 357 h 1415"/>
                <a:gd name="T102" fmla="*/ 56 w 220"/>
                <a:gd name="T103" fmla="*/ 286 h 1415"/>
                <a:gd name="T104" fmla="*/ 56 w 220"/>
                <a:gd name="T105" fmla="*/ 248 h 1415"/>
                <a:gd name="T106" fmla="*/ 73 w 220"/>
                <a:gd name="T107" fmla="*/ 213 h 1415"/>
                <a:gd name="T108" fmla="*/ 93 w 220"/>
                <a:gd name="T109" fmla="*/ 181 h 1415"/>
                <a:gd name="T110" fmla="*/ 114 w 220"/>
                <a:gd name="T111" fmla="*/ 153 h 1415"/>
                <a:gd name="T112" fmla="*/ 136 w 220"/>
                <a:gd name="T113" fmla="*/ 127 h 1415"/>
                <a:gd name="T114" fmla="*/ 156 w 220"/>
                <a:gd name="T115" fmla="*/ 107 h 1415"/>
                <a:gd name="T116" fmla="*/ 172 w 220"/>
                <a:gd name="T117" fmla="*/ 91 h 1415"/>
                <a:gd name="T118" fmla="*/ 182 w 220"/>
                <a:gd name="T119" fmla="*/ 81 h 1415"/>
                <a:gd name="T120" fmla="*/ 187 w 220"/>
                <a:gd name="T121" fmla="*/ 78 h 1415"/>
                <a:gd name="T122" fmla="*/ 220 w 220"/>
                <a:gd name="T123" fmla="*/ 11 h 1415"/>
                <a:gd name="T124" fmla="*/ 173 w 220"/>
                <a:gd name="T125" fmla="*/ 0 h 1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20" h="1415">
                  <a:moveTo>
                    <a:pt x="173" y="0"/>
                  </a:moveTo>
                  <a:lnTo>
                    <a:pt x="143" y="86"/>
                  </a:lnTo>
                  <a:lnTo>
                    <a:pt x="53" y="156"/>
                  </a:lnTo>
                  <a:lnTo>
                    <a:pt x="51" y="159"/>
                  </a:lnTo>
                  <a:lnTo>
                    <a:pt x="47" y="169"/>
                  </a:lnTo>
                  <a:lnTo>
                    <a:pt x="39" y="181"/>
                  </a:lnTo>
                  <a:lnTo>
                    <a:pt x="31" y="197"/>
                  </a:lnTo>
                  <a:lnTo>
                    <a:pt x="22" y="215"/>
                  </a:lnTo>
                  <a:lnTo>
                    <a:pt x="15" y="231"/>
                  </a:lnTo>
                  <a:lnTo>
                    <a:pt x="8" y="245"/>
                  </a:lnTo>
                  <a:lnTo>
                    <a:pt x="4" y="256"/>
                  </a:lnTo>
                  <a:lnTo>
                    <a:pt x="1" y="275"/>
                  </a:lnTo>
                  <a:lnTo>
                    <a:pt x="0" y="298"/>
                  </a:lnTo>
                  <a:lnTo>
                    <a:pt x="1" y="318"/>
                  </a:lnTo>
                  <a:lnTo>
                    <a:pt x="1" y="332"/>
                  </a:lnTo>
                  <a:lnTo>
                    <a:pt x="5" y="367"/>
                  </a:lnTo>
                  <a:lnTo>
                    <a:pt x="15" y="430"/>
                  </a:lnTo>
                  <a:lnTo>
                    <a:pt x="23" y="491"/>
                  </a:lnTo>
                  <a:lnTo>
                    <a:pt x="28" y="518"/>
                  </a:lnTo>
                  <a:lnTo>
                    <a:pt x="17" y="574"/>
                  </a:lnTo>
                  <a:lnTo>
                    <a:pt x="15" y="609"/>
                  </a:lnTo>
                  <a:lnTo>
                    <a:pt x="10" y="683"/>
                  </a:lnTo>
                  <a:lnTo>
                    <a:pt x="8" y="761"/>
                  </a:lnTo>
                  <a:lnTo>
                    <a:pt x="9" y="803"/>
                  </a:lnTo>
                  <a:lnTo>
                    <a:pt x="16" y="821"/>
                  </a:lnTo>
                  <a:lnTo>
                    <a:pt x="22" y="848"/>
                  </a:lnTo>
                  <a:lnTo>
                    <a:pt x="29" y="872"/>
                  </a:lnTo>
                  <a:lnTo>
                    <a:pt x="31" y="883"/>
                  </a:lnTo>
                  <a:lnTo>
                    <a:pt x="70" y="917"/>
                  </a:lnTo>
                  <a:lnTo>
                    <a:pt x="61" y="1043"/>
                  </a:lnTo>
                  <a:lnTo>
                    <a:pt x="64" y="1415"/>
                  </a:lnTo>
                  <a:lnTo>
                    <a:pt x="110" y="1415"/>
                  </a:lnTo>
                  <a:lnTo>
                    <a:pt x="127" y="927"/>
                  </a:lnTo>
                  <a:lnTo>
                    <a:pt x="124" y="921"/>
                  </a:lnTo>
                  <a:lnTo>
                    <a:pt x="116" y="909"/>
                  </a:lnTo>
                  <a:lnTo>
                    <a:pt x="105" y="891"/>
                  </a:lnTo>
                  <a:lnTo>
                    <a:pt x="94" y="869"/>
                  </a:lnTo>
                  <a:lnTo>
                    <a:pt x="81" y="847"/>
                  </a:lnTo>
                  <a:lnTo>
                    <a:pt x="69" y="825"/>
                  </a:lnTo>
                  <a:lnTo>
                    <a:pt x="60" y="807"/>
                  </a:lnTo>
                  <a:lnTo>
                    <a:pt x="54" y="797"/>
                  </a:lnTo>
                  <a:lnTo>
                    <a:pt x="48" y="767"/>
                  </a:lnTo>
                  <a:lnTo>
                    <a:pt x="44" y="715"/>
                  </a:lnTo>
                  <a:lnTo>
                    <a:pt x="47" y="659"/>
                  </a:lnTo>
                  <a:lnTo>
                    <a:pt x="61" y="610"/>
                  </a:lnTo>
                  <a:lnTo>
                    <a:pt x="65" y="586"/>
                  </a:lnTo>
                  <a:lnTo>
                    <a:pt x="69" y="541"/>
                  </a:lnTo>
                  <a:lnTo>
                    <a:pt x="72" y="496"/>
                  </a:lnTo>
                  <a:lnTo>
                    <a:pt x="73" y="469"/>
                  </a:lnTo>
                  <a:lnTo>
                    <a:pt x="70" y="429"/>
                  </a:lnTo>
                  <a:lnTo>
                    <a:pt x="63" y="357"/>
                  </a:lnTo>
                  <a:lnTo>
                    <a:pt x="56" y="286"/>
                  </a:lnTo>
                  <a:lnTo>
                    <a:pt x="56" y="248"/>
                  </a:lnTo>
                  <a:lnTo>
                    <a:pt x="73" y="213"/>
                  </a:lnTo>
                  <a:lnTo>
                    <a:pt x="93" y="181"/>
                  </a:lnTo>
                  <a:lnTo>
                    <a:pt x="114" y="153"/>
                  </a:lnTo>
                  <a:lnTo>
                    <a:pt x="136" y="127"/>
                  </a:lnTo>
                  <a:lnTo>
                    <a:pt x="156" y="107"/>
                  </a:lnTo>
                  <a:lnTo>
                    <a:pt x="172" y="91"/>
                  </a:lnTo>
                  <a:lnTo>
                    <a:pt x="182" y="81"/>
                  </a:lnTo>
                  <a:lnTo>
                    <a:pt x="187" y="78"/>
                  </a:lnTo>
                  <a:lnTo>
                    <a:pt x="220" y="11"/>
                  </a:lnTo>
                  <a:lnTo>
                    <a:pt x="173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타이포_도담체 M" panose="02020503020101020101" pitchFamily="18" charset="-127"/>
                <a:ea typeface="타이포_도담체 M" panose="02020503020101020101" pitchFamily="18" charset="-127"/>
              </a:endParaRPr>
            </a:p>
          </p:txBody>
        </p:sp>
        <p:sp>
          <p:nvSpPr>
            <p:cNvPr id="8199" name="Freeform 48"/>
            <p:cNvSpPr>
              <a:spLocks/>
            </p:cNvSpPr>
            <p:nvPr/>
          </p:nvSpPr>
          <p:spPr bwMode="auto">
            <a:xfrm>
              <a:off x="5780674" y="252830"/>
              <a:ext cx="660718" cy="811773"/>
            </a:xfrm>
            <a:custGeom>
              <a:avLst/>
              <a:gdLst>
                <a:gd name="T0" fmla="*/ 186 w 286"/>
                <a:gd name="T1" fmla="*/ 4 h 356"/>
                <a:gd name="T2" fmla="*/ 83 w 286"/>
                <a:gd name="T3" fmla="*/ 47 h 356"/>
                <a:gd name="T4" fmla="*/ 44 w 286"/>
                <a:gd name="T5" fmla="*/ 87 h 356"/>
                <a:gd name="T6" fmla="*/ 42 w 286"/>
                <a:gd name="T7" fmla="*/ 90 h 356"/>
                <a:gd name="T8" fmla="*/ 37 w 286"/>
                <a:gd name="T9" fmla="*/ 101 h 356"/>
                <a:gd name="T10" fmla="*/ 30 w 286"/>
                <a:gd name="T11" fmla="*/ 114 h 356"/>
                <a:gd name="T12" fmla="*/ 22 w 286"/>
                <a:gd name="T13" fmla="*/ 132 h 356"/>
                <a:gd name="T14" fmla="*/ 14 w 286"/>
                <a:gd name="T15" fmla="*/ 149 h 356"/>
                <a:gd name="T16" fmla="*/ 6 w 286"/>
                <a:gd name="T17" fmla="*/ 164 h 356"/>
                <a:gd name="T18" fmla="*/ 2 w 286"/>
                <a:gd name="T19" fmla="*/ 176 h 356"/>
                <a:gd name="T20" fmla="*/ 0 w 286"/>
                <a:gd name="T21" fmla="*/ 183 h 356"/>
                <a:gd name="T22" fmla="*/ 2 w 286"/>
                <a:gd name="T23" fmla="*/ 200 h 356"/>
                <a:gd name="T24" fmla="*/ 7 w 286"/>
                <a:gd name="T25" fmla="*/ 229 h 356"/>
                <a:gd name="T26" fmla="*/ 15 w 286"/>
                <a:gd name="T27" fmla="*/ 258 h 356"/>
                <a:gd name="T28" fmla="*/ 20 w 286"/>
                <a:gd name="T29" fmla="*/ 277 h 356"/>
                <a:gd name="T30" fmla="*/ 23 w 286"/>
                <a:gd name="T31" fmla="*/ 282 h 356"/>
                <a:gd name="T32" fmla="*/ 28 w 286"/>
                <a:gd name="T33" fmla="*/ 289 h 356"/>
                <a:gd name="T34" fmla="*/ 32 w 286"/>
                <a:gd name="T35" fmla="*/ 296 h 356"/>
                <a:gd name="T36" fmla="*/ 37 w 286"/>
                <a:gd name="T37" fmla="*/ 304 h 356"/>
                <a:gd name="T38" fmla="*/ 44 w 286"/>
                <a:gd name="T39" fmla="*/ 311 h 356"/>
                <a:gd name="T40" fmla="*/ 49 w 286"/>
                <a:gd name="T41" fmla="*/ 317 h 356"/>
                <a:gd name="T42" fmla="*/ 54 w 286"/>
                <a:gd name="T43" fmla="*/ 323 h 356"/>
                <a:gd name="T44" fmla="*/ 60 w 286"/>
                <a:gd name="T45" fmla="*/ 326 h 356"/>
                <a:gd name="T46" fmla="*/ 65 w 286"/>
                <a:gd name="T47" fmla="*/ 328 h 356"/>
                <a:gd name="T48" fmla="*/ 70 w 286"/>
                <a:gd name="T49" fmla="*/ 330 h 356"/>
                <a:gd name="T50" fmla="*/ 77 w 286"/>
                <a:gd name="T51" fmla="*/ 332 h 356"/>
                <a:gd name="T52" fmla="*/ 83 w 286"/>
                <a:gd name="T53" fmla="*/ 334 h 356"/>
                <a:gd name="T54" fmla="*/ 89 w 286"/>
                <a:gd name="T55" fmla="*/ 336 h 356"/>
                <a:gd name="T56" fmla="*/ 94 w 286"/>
                <a:gd name="T57" fmla="*/ 338 h 356"/>
                <a:gd name="T58" fmla="*/ 99 w 286"/>
                <a:gd name="T59" fmla="*/ 339 h 356"/>
                <a:gd name="T60" fmla="*/ 104 w 286"/>
                <a:gd name="T61" fmla="*/ 340 h 356"/>
                <a:gd name="T62" fmla="*/ 112 w 286"/>
                <a:gd name="T63" fmla="*/ 344 h 356"/>
                <a:gd name="T64" fmla="*/ 121 w 286"/>
                <a:gd name="T65" fmla="*/ 349 h 356"/>
                <a:gd name="T66" fmla="*/ 127 w 286"/>
                <a:gd name="T67" fmla="*/ 354 h 356"/>
                <a:gd name="T68" fmla="*/ 130 w 286"/>
                <a:gd name="T69" fmla="*/ 356 h 356"/>
                <a:gd name="T70" fmla="*/ 81 w 286"/>
                <a:gd name="T71" fmla="*/ 304 h 356"/>
                <a:gd name="T72" fmla="*/ 79 w 286"/>
                <a:gd name="T73" fmla="*/ 301 h 356"/>
                <a:gd name="T74" fmla="*/ 75 w 286"/>
                <a:gd name="T75" fmla="*/ 294 h 356"/>
                <a:gd name="T76" fmla="*/ 68 w 286"/>
                <a:gd name="T77" fmla="*/ 283 h 356"/>
                <a:gd name="T78" fmla="*/ 61 w 286"/>
                <a:gd name="T79" fmla="*/ 270 h 356"/>
                <a:gd name="T80" fmla="*/ 53 w 286"/>
                <a:gd name="T81" fmla="*/ 254 h 356"/>
                <a:gd name="T82" fmla="*/ 47 w 286"/>
                <a:gd name="T83" fmla="*/ 238 h 356"/>
                <a:gd name="T84" fmla="*/ 43 w 286"/>
                <a:gd name="T85" fmla="*/ 222 h 356"/>
                <a:gd name="T86" fmla="*/ 41 w 286"/>
                <a:gd name="T87" fmla="*/ 206 h 356"/>
                <a:gd name="T88" fmla="*/ 42 w 286"/>
                <a:gd name="T89" fmla="*/ 191 h 356"/>
                <a:gd name="T90" fmla="*/ 44 w 286"/>
                <a:gd name="T91" fmla="*/ 174 h 356"/>
                <a:gd name="T92" fmla="*/ 47 w 286"/>
                <a:gd name="T93" fmla="*/ 158 h 356"/>
                <a:gd name="T94" fmla="*/ 52 w 286"/>
                <a:gd name="T95" fmla="*/ 142 h 356"/>
                <a:gd name="T96" fmla="*/ 59 w 286"/>
                <a:gd name="T97" fmla="*/ 126 h 356"/>
                <a:gd name="T98" fmla="*/ 65 w 286"/>
                <a:gd name="T99" fmla="*/ 112 h 356"/>
                <a:gd name="T100" fmla="*/ 74 w 286"/>
                <a:gd name="T101" fmla="*/ 100 h 356"/>
                <a:gd name="T102" fmla="*/ 82 w 286"/>
                <a:gd name="T103" fmla="*/ 89 h 356"/>
                <a:gd name="T104" fmla="*/ 91 w 286"/>
                <a:gd name="T105" fmla="*/ 81 h 356"/>
                <a:gd name="T106" fmla="*/ 103 w 286"/>
                <a:gd name="T107" fmla="*/ 75 h 356"/>
                <a:gd name="T108" fmla="*/ 116 w 286"/>
                <a:gd name="T109" fmla="*/ 69 h 356"/>
                <a:gd name="T110" fmla="*/ 129 w 286"/>
                <a:gd name="T111" fmla="*/ 62 h 356"/>
                <a:gd name="T112" fmla="*/ 142 w 286"/>
                <a:gd name="T113" fmla="*/ 57 h 356"/>
                <a:gd name="T114" fmla="*/ 154 w 286"/>
                <a:gd name="T115" fmla="*/ 53 h 356"/>
                <a:gd name="T116" fmla="*/ 160 w 286"/>
                <a:gd name="T117" fmla="*/ 49 h 356"/>
                <a:gd name="T118" fmla="*/ 163 w 286"/>
                <a:gd name="T119" fmla="*/ 48 h 356"/>
                <a:gd name="T120" fmla="*/ 286 w 286"/>
                <a:gd name="T121" fmla="*/ 0 h 356"/>
                <a:gd name="T122" fmla="*/ 186 w 286"/>
                <a:gd name="T123" fmla="*/ 4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86" h="356">
                  <a:moveTo>
                    <a:pt x="186" y="4"/>
                  </a:moveTo>
                  <a:lnTo>
                    <a:pt x="83" y="47"/>
                  </a:lnTo>
                  <a:lnTo>
                    <a:pt x="44" y="87"/>
                  </a:lnTo>
                  <a:lnTo>
                    <a:pt x="42" y="90"/>
                  </a:lnTo>
                  <a:lnTo>
                    <a:pt x="37" y="101"/>
                  </a:lnTo>
                  <a:lnTo>
                    <a:pt x="30" y="114"/>
                  </a:lnTo>
                  <a:lnTo>
                    <a:pt x="22" y="132"/>
                  </a:lnTo>
                  <a:lnTo>
                    <a:pt x="14" y="149"/>
                  </a:lnTo>
                  <a:lnTo>
                    <a:pt x="6" y="164"/>
                  </a:lnTo>
                  <a:lnTo>
                    <a:pt x="2" y="176"/>
                  </a:lnTo>
                  <a:lnTo>
                    <a:pt x="0" y="183"/>
                  </a:lnTo>
                  <a:lnTo>
                    <a:pt x="2" y="200"/>
                  </a:lnTo>
                  <a:lnTo>
                    <a:pt x="7" y="229"/>
                  </a:lnTo>
                  <a:lnTo>
                    <a:pt x="15" y="258"/>
                  </a:lnTo>
                  <a:lnTo>
                    <a:pt x="20" y="277"/>
                  </a:lnTo>
                  <a:lnTo>
                    <a:pt x="23" y="282"/>
                  </a:lnTo>
                  <a:lnTo>
                    <a:pt x="28" y="289"/>
                  </a:lnTo>
                  <a:lnTo>
                    <a:pt x="32" y="296"/>
                  </a:lnTo>
                  <a:lnTo>
                    <a:pt x="37" y="304"/>
                  </a:lnTo>
                  <a:lnTo>
                    <a:pt x="44" y="311"/>
                  </a:lnTo>
                  <a:lnTo>
                    <a:pt x="49" y="317"/>
                  </a:lnTo>
                  <a:lnTo>
                    <a:pt x="54" y="323"/>
                  </a:lnTo>
                  <a:lnTo>
                    <a:pt x="60" y="326"/>
                  </a:lnTo>
                  <a:lnTo>
                    <a:pt x="65" y="328"/>
                  </a:lnTo>
                  <a:lnTo>
                    <a:pt x="70" y="330"/>
                  </a:lnTo>
                  <a:lnTo>
                    <a:pt x="77" y="332"/>
                  </a:lnTo>
                  <a:lnTo>
                    <a:pt x="83" y="334"/>
                  </a:lnTo>
                  <a:lnTo>
                    <a:pt x="89" y="336"/>
                  </a:lnTo>
                  <a:lnTo>
                    <a:pt x="94" y="338"/>
                  </a:lnTo>
                  <a:lnTo>
                    <a:pt x="99" y="339"/>
                  </a:lnTo>
                  <a:lnTo>
                    <a:pt x="104" y="340"/>
                  </a:lnTo>
                  <a:lnTo>
                    <a:pt x="112" y="344"/>
                  </a:lnTo>
                  <a:lnTo>
                    <a:pt x="121" y="349"/>
                  </a:lnTo>
                  <a:lnTo>
                    <a:pt x="127" y="354"/>
                  </a:lnTo>
                  <a:lnTo>
                    <a:pt x="130" y="356"/>
                  </a:lnTo>
                  <a:lnTo>
                    <a:pt x="81" y="304"/>
                  </a:lnTo>
                  <a:lnTo>
                    <a:pt x="79" y="301"/>
                  </a:lnTo>
                  <a:lnTo>
                    <a:pt x="75" y="294"/>
                  </a:lnTo>
                  <a:lnTo>
                    <a:pt x="68" y="283"/>
                  </a:lnTo>
                  <a:lnTo>
                    <a:pt x="61" y="270"/>
                  </a:lnTo>
                  <a:lnTo>
                    <a:pt x="53" y="254"/>
                  </a:lnTo>
                  <a:lnTo>
                    <a:pt x="47" y="238"/>
                  </a:lnTo>
                  <a:lnTo>
                    <a:pt x="43" y="222"/>
                  </a:lnTo>
                  <a:lnTo>
                    <a:pt x="41" y="206"/>
                  </a:lnTo>
                  <a:lnTo>
                    <a:pt x="42" y="191"/>
                  </a:lnTo>
                  <a:lnTo>
                    <a:pt x="44" y="174"/>
                  </a:lnTo>
                  <a:lnTo>
                    <a:pt x="47" y="158"/>
                  </a:lnTo>
                  <a:lnTo>
                    <a:pt x="52" y="142"/>
                  </a:lnTo>
                  <a:lnTo>
                    <a:pt x="59" y="126"/>
                  </a:lnTo>
                  <a:lnTo>
                    <a:pt x="65" y="112"/>
                  </a:lnTo>
                  <a:lnTo>
                    <a:pt x="74" y="100"/>
                  </a:lnTo>
                  <a:lnTo>
                    <a:pt x="82" y="89"/>
                  </a:lnTo>
                  <a:lnTo>
                    <a:pt x="91" y="81"/>
                  </a:lnTo>
                  <a:lnTo>
                    <a:pt x="103" y="75"/>
                  </a:lnTo>
                  <a:lnTo>
                    <a:pt x="116" y="69"/>
                  </a:lnTo>
                  <a:lnTo>
                    <a:pt x="129" y="62"/>
                  </a:lnTo>
                  <a:lnTo>
                    <a:pt x="142" y="57"/>
                  </a:lnTo>
                  <a:lnTo>
                    <a:pt x="154" y="53"/>
                  </a:lnTo>
                  <a:lnTo>
                    <a:pt x="160" y="49"/>
                  </a:lnTo>
                  <a:lnTo>
                    <a:pt x="163" y="48"/>
                  </a:lnTo>
                  <a:lnTo>
                    <a:pt x="286" y="0"/>
                  </a:lnTo>
                  <a:lnTo>
                    <a:pt x="186" y="4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타이포_도담체 M" panose="02020503020101020101" pitchFamily="18" charset="-127"/>
                <a:ea typeface="타이포_도담체 M" panose="02020503020101020101" pitchFamily="18" charset="-127"/>
              </a:endParaRPr>
            </a:p>
          </p:txBody>
        </p:sp>
        <p:sp>
          <p:nvSpPr>
            <p:cNvPr id="8200" name="Freeform 49"/>
            <p:cNvSpPr>
              <a:spLocks/>
            </p:cNvSpPr>
            <p:nvPr/>
          </p:nvSpPr>
          <p:spPr bwMode="auto">
            <a:xfrm>
              <a:off x="6060210" y="1201419"/>
              <a:ext cx="487454" cy="1491292"/>
            </a:xfrm>
            <a:custGeom>
              <a:avLst/>
              <a:gdLst>
                <a:gd name="T0" fmla="*/ 162 w 211"/>
                <a:gd name="T1" fmla="*/ 0 h 654"/>
                <a:gd name="T2" fmla="*/ 165 w 211"/>
                <a:gd name="T3" fmla="*/ 83 h 654"/>
                <a:gd name="T4" fmla="*/ 151 w 211"/>
                <a:gd name="T5" fmla="*/ 156 h 654"/>
                <a:gd name="T6" fmla="*/ 181 w 211"/>
                <a:gd name="T7" fmla="*/ 229 h 654"/>
                <a:gd name="T8" fmla="*/ 179 w 211"/>
                <a:gd name="T9" fmla="*/ 235 h 654"/>
                <a:gd name="T10" fmla="*/ 174 w 211"/>
                <a:gd name="T11" fmla="*/ 247 h 654"/>
                <a:gd name="T12" fmla="*/ 165 w 211"/>
                <a:gd name="T13" fmla="*/ 266 h 654"/>
                <a:gd name="T14" fmla="*/ 157 w 211"/>
                <a:gd name="T15" fmla="*/ 287 h 654"/>
                <a:gd name="T16" fmla="*/ 147 w 211"/>
                <a:gd name="T17" fmla="*/ 309 h 654"/>
                <a:gd name="T18" fmla="*/ 139 w 211"/>
                <a:gd name="T19" fmla="*/ 330 h 654"/>
                <a:gd name="T20" fmla="*/ 132 w 211"/>
                <a:gd name="T21" fmla="*/ 346 h 654"/>
                <a:gd name="T22" fmla="*/ 129 w 211"/>
                <a:gd name="T23" fmla="*/ 355 h 654"/>
                <a:gd name="T24" fmla="*/ 125 w 211"/>
                <a:gd name="T25" fmla="*/ 364 h 654"/>
                <a:gd name="T26" fmla="*/ 115 w 211"/>
                <a:gd name="T27" fmla="*/ 380 h 654"/>
                <a:gd name="T28" fmla="*/ 102 w 211"/>
                <a:gd name="T29" fmla="*/ 400 h 654"/>
                <a:gd name="T30" fmla="*/ 87 w 211"/>
                <a:gd name="T31" fmla="*/ 421 h 654"/>
                <a:gd name="T32" fmla="*/ 72 w 211"/>
                <a:gd name="T33" fmla="*/ 444 h 654"/>
                <a:gd name="T34" fmla="*/ 58 w 211"/>
                <a:gd name="T35" fmla="*/ 465 h 654"/>
                <a:gd name="T36" fmla="*/ 47 w 211"/>
                <a:gd name="T37" fmla="*/ 481 h 654"/>
                <a:gd name="T38" fmla="*/ 39 w 211"/>
                <a:gd name="T39" fmla="*/ 491 h 654"/>
                <a:gd name="T40" fmla="*/ 33 w 211"/>
                <a:gd name="T41" fmla="*/ 499 h 654"/>
                <a:gd name="T42" fmla="*/ 26 w 211"/>
                <a:gd name="T43" fmla="*/ 512 h 654"/>
                <a:gd name="T44" fmla="*/ 19 w 211"/>
                <a:gd name="T45" fmla="*/ 528 h 654"/>
                <a:gd name="T46" fmla="*/ 11 w 211"/>
                <a:gd name="T47" fmla="*/ 545 h 654"/>
                <a:gd name="T48" fmla="*/ 6 w 211"/>
                <a:gd name="T49" fmla="*/ 564 h 654"/>
                <a:gd name="T50" fmla="*/ 2 w 211"/>
                <a:gd name="T51" fmla="*/ 581 h 654"/>
                <a:gd name="T52" fmla="*/ 0 w 211"/>
                <a:gd name="T53" fmla="*/ 596 h 654"/>
                <a:gd name="T54" fmla="*/ 2 w 211"/>
                <a:gd name="T55" fmla="*/ 607 h 654"/>
                <a:gd name="T56" fmla="*/ 10 w 211"/>
                <a:gd name="T57" fmla="*/ 625 h 654"/>
                <a:gd name="T58" fmla="*/ 19 w 211"/>
                <a:gd name="T59" fmla="*/ 640 h 654"/>
                <a:gd name="T60" fmla="*/ 26 w 211"/>
                <a:gd name="T61" fmla="*/ 651 h 654"/>
                <a:gd name="T62" fmla="*/ 29 w 211"/>
                <a:gd name="T63" fmla="*/ 654 h 654"/>
                <a:gd name="T64" fmla="*/ 31 w 211"/>
                <a:gd name="T65" fmla="*/ 649 h 654"/>
                <a:gd name="T66" fmla="*/ 35 w 211"/>
                <a:gd name="T67" fmla="*/ 635 h 654"/>
                <a:gd name="T68" fmla="*/ 42 w 211"/>
                <a:gd name="T69" fmla="*/ 614 h 654"/>
                <a:gd name="T70" fmla="*/ 52 w 211"/>
                <a:gd name="T71" fmla="*/ 588 h 654"/>
                <a:gd name="T72" fmla="*/ 63 w 211"/>
                <a:gd name="T73" fmla="*/ 561 h 654"/>
                <a:gd name="T74" fmla="*/ 74 w 211"/>
                <a:gd name="T75" fmla="*/ 535 h 654"/>
                <a:gd name="T76" fmla="*/ 86 w 211"/>
                <a:gd name="T77" fmla="*/ 510 h 654"/>
                <a:gd name="T78" fmla="*/ 97 w 211"/>
                <a:gd name="T79" fmla="*/ 491 h 654"/>
                <a:gd name="T80" fmla="*/ 110 w 211"/>
                <a:gd name="T81" fmla="*/ 470 h 654"/>
                <a:gd name="T82" fmla="*/ 127 w 211"/>
                <a:gd name="T83" fmla="*/ 439 h 654"/>
                <a:gd name="T84" fmla="*/ 145 w 211"/>
                <a:gd name="T85" fmla="*/ 403 h 654"/>
                <a:gd name="T86" fmla="*/ 164 w 211"/>
                <a:gd name="T87" fmla="*/ 365 h 654"/>
                <a:gd name="T88" fmla="*/ 182 w 211"/>
                <a:gd name="T89" fmla="*/ 330 h 654"/>
                <a:gd name="T90" fmla="*/ 197 w 211"/>
                <a:gd name="T91" fmla="*/ 300 h 654"/>
                <a:gd name="T92" fmla="*/ 207 w 211"/>
                <a:gd name="T93" fmla="*/ 278 h 654"/>
                <a:gd name="T94" fmla="*/ 211 w 211"/>
                <a:gd name="T95" fmla="*/ 271 h 654"/>
                <a:gd name="T96" fmla="*/ 209 w 211"/>
                <a:gd name="T97" fmla="*/ 258 h 654"/>
                <a:gd name="T98" fmla="*/ 205 w 211"/>
                <a:gd name="T99" fmla="*/ 227 h 654"/>
                <a:gd name="T100" fmla="*/ 198 w 211"/>
                <a:gd name="T101" fmla="*/ 192 h 654"/>
                <a:gd name="T102" fmla="*/ 192 w 211"/>
                <a:gd name="T103" fmla="*/ 166 h 654"/>
                <a:gd name="T104" fmla="*/ 190 w 211"/>
                <a:gd name="T105" fmla="*/ 143 h 654"/>
                <a:gd name="T106" fmla="*/ 193 w 211"/>
                <a:gd name="T107" fmla="*/ 112 h 654"/>
                <a:gd name="T108" fmla="*/ 197 w 211"/>
                <a:gd name="T109" fmla="*/ 85 h 654"/>
                <a:gd name="T110" fmla="*/ 199 w 211"/>
                <a:gd name="T111" fmla="*/ 73 h 654"/>
                <a:gd name="T112" fmla="*/ 192 w 211"/>
                <a:gd name="T113" fmla="*/ 14 h 654"/>
                <a:gd name="T114" fmla="*/ 162 w 211"/>
                <a:gd name="T115" fmla="*/ 0 h 6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11" h="654">
                  <a:moveTo>
                    <a:pt x="162" y="0"/>
                  </a:moveTo>
                  <a:lnTo>
                    <a:pt x="165" y="83"/>
                  </a:lnTo>
                  <a:lnTo>
                    <a:pt x="151" y="156"/>
                  </a:lnTo>
                  <a:lnTo>
                    <a:pt x="181" y="229"/>
                  </a:lnTo>
                  <a:lnTo>
                    <a:pt x="179" y="235"/>
                  </a:lnTo>
                  <a:lnTo>
                    <a:pt x="174" y="247"/>
                  </a:lnTo>
                  <a:lnTo>
                    <a:pt x="165" y="266"/>
                  </a:lnTo>
                  <a:lnTo>
                    <a:pt x="157" y="287"/>
                  </a:lnTo>
                  <a:lnTo>
                    <a:pt x="147" y="309"/>
                  </a:lnTo>
                  <a:lnTo>
                    <a:pt x="139" y="330"/>
                  </a:lnTo>
                  <a:lnTo>
                    <a:pt x="132" y="346"/>
                  </a:lnTo>
                  <a:lnTo>
                    <a:pt x="129" y="355"/>
                  </a:lnTo>
                  <a:lnTo>
                    <a:pt x="125" y="364"/>
                  </a:lnTo>
                  <a:lnTo>
                    <a:pt x="115" y="380"/>
                  </a:lnTo>
                  <a:lnTo>
                    <a:pt x="102" y="400"/>
                  </a:lnTo>
                  <a:lnTo>
                    <a:pt x="87" y="421"/>
                  </a:lnTo>
                  <a:lnTo>
                    <a:pt x="72" y="444"/>
                  </a:lnTo>
                  <a:lnTo>
                    <a:pt x="58" y="465"/>
                  </a:lnTo>
                  <a:lnTo>
                    <a:pt x="47" y="481"/>
                  </a:lnTo>
                  <a:lnTo>
                    <a:pt x="39" y="491"/>
                  </a:lnTo>
                  <a:lnTo>
                    <a:pt x="33" y="499"/>
                  </a:lnTo>
                  <a:lnTo>
                    <a:pt x="26" y="512"/>
                  </a:lnTo>
                  <a:lnTo>
                    <a:pt x="19" y="528"/>
                  </a:lnTo>
                  <a:lnTo>
                    <a:pt x="11" y="545"/>
                  </a:lnTo>
                  <a:lnTo>
                    <a:pt x="6" y="564"/>
                  </a:lnTo>
                  <a:lnTo>
                    <a:pt x="2" y="581"/>
                  </a:lnTo>
                  <a:lnTo>
                    <a:pt x="0" y="596"/>
                  </a:lnTo>
                  <a:lnTo>
                    <a:pt x="2" y="607"/>
                  </a:lnTo>
                  <a:lnTo>
                    <a:pt x="10" y="625"/>
                  </a:lnTo>
                  <a:lnTo>
                    <a:pt x="19" y="640"/>
                  </a:lnTo>
                  <a:lnTo>
                    <a:pt x="26" y="651"/>
                  </a:lnTo>
                  <a:lnTo>
                    <a:pt x="29" y="654"/>
                  </a:lnTo>
                  <a:lnTo>
                    <a:pt x="31" y="649"/>
                  </a:lnTo>
                  <a:lnTo>
                    <a:pt x="35" y="635"/>
                  </a:lnTo>
                  <a:lnTo>
                    <a:pt x="42" y="614"/>
                  </a:lnTo>
                  <a:lnTo>
                    <a:pt x="52" y="588"/>
                  </a:lnTo>
                  <a:lnTo>
                    <a:pt x="63" y="561"/>
                  </a:lnTo>
                  <a:lnTo>
                    <a:pt x="74" y="535"/>
                  </a:lnTo>
                  <a:lnTo>
                    <a:pt x="86" y="510"/>
                  </a:lnTo>
                  <a:lnTo>
                    <a:pt x="97" y="491"/>
                  </a:lnTo>
                  <a:lnTo>
                    <a:pt x="110" y="470"/>
                  </a:lnTo>
                  <a:lnTo>
                    <a:pt x="127" y="439"/>
                  </a:lnTo>
                  <a:lnTo>
                    <a:pt x="145" y="403"/>
                  </a:lnTo>
                  <a:lnTo>
                    <a:pt x="164" y="365"/>
                  </a:lnTo>
                  <a:lnTo>
                    <a:pt x="182" y="330"/>
                  </a:lnTo>
                  <a:lnTo>
                    <a:pt x="197" y="300"/>
                  </a:lnTo>
                  <a:lnTo>
                    <a:pt x="207" y="278"/>
                  </a:lnTo>
                  <a:lnTo>
                    <a:pt x="211" y="271"/>
                  </a:lnTo>
                  <a:lnTo>
                    <a:pt x="209" y="258"/>
                  </a:lnTo>
                  <a:lnTo>
                    <a:pt x="205" y="227"/>
                  </a:lnTo>
                  <a:lnTo>
                    <a:pt x="198" y="192"/>
                  </a:lnTo>
                  <a:lnTo>
                    <a:pt x="192" y="166"/>
                  </a:lnTo>
                  <a:lnTo>
                    <a:pt x="190" y="143"/>
                  </a:lnTo>
                  <a:lnTo>
                    <a:pt x="193" y="112"/>
                  </a:lnTo>
                  <a:lnTo>
                    <a:pt x="197" y="85"/>
                  </a:lnTo>
                  <a:lnTo>
                    <a:pt x="199" y="73"/>
                  </a:lnTo>
                  <a:lnTo>
                    <a:pt x="192" y="14"/>
                  </a:lnTo>
                  <a:lnTo>
                    <a:pt x="162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타이포_도담체 M" panose="02020503020101020101" pitchFamily="18" charset="-127"/>
                <a:ea typeface="타이포_도담체 M" panose="02020503020101020101" pitchFamily="18" charset="-127"/>
              </a:endParaRPr>
            </a:p>
          </p:txBody>
        </p:sp>
        <p:sp>
          <p:nvSpPr>
            <p:cNvPr id="8201" name="Freeform 50"/>
            <p:cNvSpPr>
              <a:spLocks/>
            </p:cNvSpPr>
            <p:nvPr/>
          </p:nvSpPr>
          <p:spPr bwMode="auto">
            <a:xfrm>
              <a:off x="5963181" y="232308"/>
              <a:ext cx="910220" cy="697760"/>
            </a:xfrm>
            <a:custGeom>
              <a:avLst/>
              <a:gdLst>
                <a:gd name="T0" fmla="*/ 361 w 394"/>
                <a:gd name="T1" fmla="*/ 109 h 306"/>
                <a:gd name="T2" fmla="*/ 381 w 394"/>
                <a:gd name="T3" fmla="*/ 157 h 306"/>
                <a:gd name="T4" fmla="*/ 391 w 394"/>
                <a:gd name="T5" fmla="*/ 201 h 306"/>
                <a:gd name="T6" fmla="*/ 394 w 394"/>
                <a:gd name="T7" fmla="*/ 250 h 306"/>
                <a:gd name="T8" fmla="*/ 391 w 394"/>
                <a:gd name="T9" fmla="*/ 289 h 306"/>
                <a:gd name="T10" fmla="*/ 382 w 394"/>
                <a:gd name="T11" fmla="*/ 304 h 306"/>
                <a:gd name="T12" fmla="*/ 378 w 394"/>
                <a:gd name="T13" fmla="*/ 299 h 306"/>
                <a:gd name="T14" fmla="*/ 377 w 394"/>
                <a:gd name="T15" fmla="*/ 247 h 306"/>
                <a:gd name="T16" fmla="*/ 365 w 394"/>
                <a:gd name="T17" fmla="*/ 172 h 306"/>
                <a:gd name="T18" fmla="*/ 331 w 394"/>
                <a:gd name="T19" fmla="*/ 99 h 306"/>
                <a:gd name="T20" fmla="*/ 292 w 394"/>
                <a:gd name="T21" fmla="*/ 64 h 306"/>
                <a:gd name="T22" fmla="*/ 269 w 394"/>
                <a:gd name="T23" fmla="*/ 52 h 306"/>
                <a:gd name="T24" fmla="*/ 247 w 394"/>
                <a:gd name="T25" fmla="*/ 41 h 306"/>
                <a:gd name="T26" fmla="*/ 222 w 394"/>
                <a:gd name="T27" fmla="*/ 33 h 306"/>
                <a:gd name="T28" fmla="*/ 198 w 394"/>
                <a:gd name="T29" fmla="*/ 27 h 306"/>
                <a:gd name="T30" fmla="*/ 172 w 394"/>
                <a:gd name="T31" fmla="*/ 24 h 306"/>
                <a:gd name="T32" fmla="*/ 144 w 394"/>
                <a:gd name="T33" fmla="*/ 24 h 306"/>
                <a:gd name="T34" fmla="*/ 116 w 394"/>
                <a:gd name="T35" fmla="*/ 27 h 306"/>
                <a:gd name="T36" fmla="*/ 89 w 394"/>
                <a:gd name="T37" fmla="*/ 34 h 306"/>
                <a:gd name="T38" fmla="*/ 58 w 394"/>
                <a:gd name="T39" fmla="*/ 46 h 306"/>
                <a:gd name="T40" fmla="*/ 25 w 394"/>
                <a:gd name="T41" fmla="*/ 57 h 306"/>
                <a:gd name="T42" fmla="*/ 3 w 394"/>
                <a:gd name="T43" fmla="*/ 66 h 306"/>
                <a:gd name="T44" fmla="*/ 4 w 394"/>
                <a:gd name="T45" fmla="*/ 60 h 306"/>
                <a:gd name="T46" fmla="*/ 15 w 394"/>
                <a:gd name="T47" fmla="*/ 49 h 306"/>
                <a:gd name="T48" fmla="*/ 30 w 394"/>
                <a:gd name="T49" fmla="*/ 38 h 306"/>
                <a:gd name="T50" fmla="*/ 46 w 394"/>
                <a:gd name="T51" fmla="*/ 30 h 306"/>
                <a:gd name="T52" fmla="*/ 66 w 394"/>
                <a:gd name="T53" fmla="*/ 20 h 306"/>
                <a:gd name="T54" fmla="*/ 91 w 394"/>
                <a:gd name="T55" fmla="*/ 11 h 306"/>
                <a:gd name="T56" fmla="*/ 114 w 394"/>
                <a:gd name="T57" fmla="*/ 5 h 306"/>
                <a:gd name="T58" fmla="*/ 139 w 394"/>
                <a:gd name="T59" fmla="*/ 1 h 306"/>
                <a:gd name="T60" fmla="*/ 165 w 394"/>
                <a:gd name="T61" fmla="*/ 0 h 306"/>
                <a:gd name="T62" fmla="*/ 189 w 394"/>
                <a:gd name="T63" fmla="*/ 1 h 306"/>
                <a:gd name="T64" fmla="*/ 215 w 394"/>
                <a:gd name="T65" fmla="*/ 5 h 306"/>
                <a:gd name="T66" fmla="*/ 240 w 394"/>
                <a:gd name="T67" fmla="*/ 12 h 306"/>
                <a:gd name="T68" fmla="*/ 266 w 394"/>
                <a:gd name="T69" fmla="*/ 23 h 306"/>
                <a:gd name="T70" fmla="*/ 290 w 394"/>
                <a:gd name="T71" fmla="*/ 36 h 306"/>
                <a:gd name="T72" fmla="*/ 313 w 394"/>
                <a:gd name="T73" fmla="*/ 51 h 306"/>
                <a:gd name="T74" fmla="*/ 335 w 394"/>
                <a:gd name="T75" fmla="*/ 71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94" h="306">
                  <a:moveTo>
                    <a:pt x="346" y="83"/>
                  </a:moveTo>
                  <a:lnTo>
                    <a:pt x="361" y="109"/>
                  </a:lnTo>
                  <a:lnTo>
                    <a:pt x="372" y="133"/>
                  </a:lnTo>
                  <a:lnTo>
                    <a:pt x="381" y="157"/>
                  </a:lnTo>
                  <a:lnTo>
                    <a:pt x="388" y="179"/>
                  </a:lnTo>
                  <a:lnTo>
                    <a:pt x="391" y="201"/>
                  </a:lnTo>
                  <a:lnTo>
                    <a:pt x="393" y="225"/>
                  </a:lnTo>
                  <a:lnTo>
                    <a:pt x="394" y="250"/>
                  </a:lnTo>
                  <a:lnTo>
                    <a:pt x="393" y="276"/>
                  </a:lnTo>
                  <a:lnTo>
                    <a:pt x="391" y="289"/>
                  </a:lnTo>
                  <a:lnTo>
                    <a:pt x="387" y="299"/>
                  </a:lnTo>
                  <a:lnTo>
                    <a:pt x="382" y="304"/>
                  </a:lnTo>
                  <a:lnTo>
                    <a:pt x="378" y="306"/>
                  </a:lnTo>
                  <a:lnTo>
                    <a:pt x="378" y="299"/>
                  </a:lnTo>
                  <a:lnTo>
                    <a:pt x="378" y="277"/>
                  </a:lnTo>
                  <a:lnTo>
                    <a:pt x="377" y="247"/>
                  </a:lnTo>
                  <a:lnTo>
                    <a:pt x="373" y="211"/>
                  </a:lnTo>
                  <a:lnTo>
                    <a:pt x="365" y="172"/>
                  </a:lnTo>
                  <a:lnTo>
                    <a:pt x="351" y="133"/>
                  </a:lnTo>
                  <a:lnTo>
                    <a:pt x="331" y="99"/>
                  </a:lnTo>
                  <a:lnTo>
                    <a:pt x="302" y="71"/>
                  </a:lnTo>
                  <a:lnTo>
                    <a:pt x="292" y="64"/>
                  </a:lnTo>
                  <a:lnTo>
                    <a:pt x="281" y="57"/>
                  </a:lnTo>
                  <a:lnTo>
                    <a:pt x="269" y="52"/>
                  </a:lnTo>
                  <a:lnTo>
                    <a:pt x="259" y="47"/>
                  </a:lnTo>
                  <a:lnTo>
                    <a:pt x="247" y="41"/>
                  </a:lnTo>
                  <a:lnTo>
                    <a:pt x="235" y="37"/>
                  </a:lnTo>
                  <a:lnTo>
                    <a:pt x="222" y="33"/>
                  </a:lnTo>
                  <a:lnTo>
                    <a:pt x="210" y="30"/>
                  </a:lnTo>
                  <a:lnTo>
                    <a:pt x="198" y="27"/>
                  </a:lnTo>
                  <a:lnTo>
                    <a:pt x="185" y="25"/>
                  </a:lnTo>
                  <a:lnTo>
                    <a:pt x="172" y="24"/>
                  </a:lnTo>
                  <a:lnTo>
                    <a:pt x="158" y="24"/>
                  </a:lnTo>
                  <a:lnTo>
                    <a:pt x="144" y="24"/>
                  </a:lnTo>
                  <a:lnTo>
                    <a:pt x="130" y="25"/>
                  </a:lnTo>
                  <a:lnTo>
                    <a:pt x="116" y="27"/>
                  </a:lnTo>
                  <a:lnTo>
                    <a:pt x="101" y="30"/>
                  </a:lnTo>
                  <a:lnTo>
                    <a:pt x="89" y="34"/>
                  </a:lnTo>
                  <a:lnTo>
                    <a:pt x="74" y="39"/>
                  </a:lnTo>
                  <a:lnTo>
                    <a:pt x="58" y="46"/>
                  </a:lnTo>
                  <a:lnTo>
                    <a:pt x="41" y="51"/>
                  </a:lnTo>
                  <a:lnTo>
                    <a:pt x="25" y="57"/>
                  </a:lnTo>
                  <a:lnTo>
                    <a:pt x="12" y="63"/>
                  </a:lnTo>
                  <a:lnTo>
                    <a:pt x="3" y="66"/>
                  </a:lnTo>
                  <a:lnTo>
                    <a:pt x="0" y="67"/>
                  </a:lnTo>
                  <a:lnTo>
                    <a:pt x="4" y="60"/>
                  </a:lnTo>
                  <a:lnTo>
                    <a:pt x="9" y="54"/>
                  </a:lnTo>
                  <a:lnTo>
                    <a:pt x="15" y="49"/>
                  </a:lnTo>
                  <a:lnTo>
                    <a:pt x="22" y="43"/>
                  </a:lnTo>
                  <a:lnTo>
                    <a:pt x="30" y="38"/>
                  </a:lnTo>
                  <a:lnTo>
                    <a:pt x="37" y="34"/>
                  </a:lnTo>
                  <a:lnTo>
                    <a:pt x="46" y="30"/>
                  </a:lnTo>
                  <a:lnTo>
                    <a:pt x="54" y="25"/>
                  </a:lnTo>
                  <a:lnTo>
                    <a:pt x="66" y="20"/>
                  </a:lnTo>
                  <a:lnTo>
                    <a:pt x="78" y="16"/>
                  </a:lnTo>
                  <a:lnTo>
                    <a:pt x="91" y="11"/>
                  </a:lnTo>
                  <a:lnTo>
                    <a:pt x="103" y="7"/>
                  </a:lnTo>
                  <a:lnTo>
                    <a:pt x="114" y="5"/>
                  </a:lnTo>
                  <a:lnTo>
                    <a:pt x="127" y="3"/>
                  </a:lnTo>
                  <a:lnTo>
                    <a:pt x="139" y="1"/>
                  </a:lnTo>
                  <a:lnTo>
                    <a:pt x="152" y="0"/>
                  </a:lnTo>
                  <a:lnTo>
                    <a:pt x="165" y="0"/>
                  </a:lnTo>
                  <a:lnTo>
                    <a:pt x="177" y="0"/>
                  </a:lnTo>
                  <a:lnTo>
                    <a:pt x="189" y="1"/>
                  </a:lnTo>
                  <a:lnTo>
                    <a:pt x="202" y="3"/>
                  </a:lnTo>
                  <a:lnTo>
                    <a:pt x="215" y="5"/>
                  </a:lnTo>
                  <a:lnTo>
                    <a:pt x="228" y="8"/>
                  </a:lnTo>
                  <a:lnTo>
                    <a:pt x="240" y="12"/>
                  </a:lnTo>
                  <a:lnTo>
                    <a:pt x="253" y="17"/>
                  </a:lnTo>
                  <a:lnTo>
                    <a:pt x="266" y="23"/>
                  </a:lnTo>
                  <a:lnTo>
                    <a:pt x="278" y="30"/>
                  </a:lnTo>
                  <a:lnTo>
                    <a:pt x="290" y="36"/>
                  </a:lnTo>
                  <a:lnTo>
                    <a:pt x="301" y="43"/>
                  </a:lnTo>
                  <a:lnTo>
                    <a:pt x="313" y="51"/>
                  </a:lnTo>
                  <a:lnTo>
                    <a:pt x="324" y="60"/>
                  </a:lnTo>
                  <a:lnTo>
                    <a:pt x="335" y="71"/>
                  </a:lnTo>
                  <a:lnTo>
                    <a:pt x="346" y="8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타이포_도담체 M" panose="02020503020101020101" pitchFamily="18" charset="-127"/>
                <a:ea typeface="타이포_도담체 M" panose="02020503020101020101" pitchFamily="18" charset="-127"/>
              </a:endParaRPr>
            </a:p>
          </p:txBody>
        </p:sp>
        <p:sp>
          <p:nvSpPr>
            <p:cNvPr id="8202" name="Freeform 51"/>
            <p:cNvSpPr>
              <a:spLocks/>
            </p:cNvSpPr>
            <p:nvPr/>
          </p:nvSpPr>
          <p:spPr bwMode="auto">
            <a:xfrm>
              <a:off x="5935459" y="430690"/>
              <a:ext cx="452800" cy="770729"/>
            </a:xfrm>
            <a:custGeom>
              <a:avLst/>
              <a:gdLst>
                <a:gd name="T0" fmla="*/ 102 w 196"/>
                <a:gd name="T1" fmla="*/ 51 h 338"/>
                <a:gd name="T2" fmla="*/ 101 w 196"/>
                <a:gd name="T3" fmla="*/ 82 h 338"/>
                <a:gd name="T4" fmla="*/ 109 w 196"/>
                <a:gd name="T5" fmla="*/ 112 h 338"/>
                <a:gd name="T6" fmla="*/ 101 w 196"/>
                <a:gd name="T7" fmla="*/ 141 h 338"/>
                <a:gd name="T8" fmla="*/ 88 w 196"/>
                <a:gd name="T9" fmla="*/ 149 h 338"/>
                <a:gd name="T10" fmla="*/ 73 w 196"/>
                <a:gd name="T11" fmla="*/ 139 h 338"/>
                <a:gd name="T12" fmla="*/ 54 w 196"/>
                <a:gd name="T13" fmla="*/ 132 h 338"/>
                <a:gd name="T14" fmla="*/ 34 w 196"/>
                <a:gd name="T15" fmla="*/ 140 h 338"/>
                <a:gd name="T16" fmla="*/ 25 w 196"/>
                <a:gd name="T17" fmla="*/ 167 h 338"/>
                <a:gd name="T18" fmla="*/ 33 w 196"/>
                <a:gd name="T19" fmla="*/ 188 h 338"/>
                <a:gd name="T20" fmla="*/ 50 w 196"/>
                <a:gd name="T21" fmla="*/ 200 h 338"/>
                <a:gd name="T22" fmla="*/ 69 w 196"/>
                <a:gd name="T23" fmla="*/ 204 h 338"/>
                <a:gd name="T24" fmla="*/ 84 w 196"/>
                <a:gd name="T25" fmla="*/ 206 h 338"/>
                <a:gd name="T26" fmla="*/ 93 w 196"/>
                <a:gd name="T27" fmla="*/ 214 h 338"/>
                <a:gd name="T28" fmla="*/ 102 w 196"/>
                <a:gd name="T29" fmla="*/ 237 h 338"/>
                <a:gd name="T30" fmla="*/ 116 w 196"/>
                <a:gd name="T31" fmla="*/ 265 h 338"/>
                <a:gd name="T32" fmla="*/ 137 w 196"/>
                <a:gd name="T33" fmla="*/ 292 h 338"/>
                <a:gd name="T34" fmla="*/ 172 w 196"/>
                <a:gd name="T35" fmla="*/ 322 h 338"/>
                <a:gd name="T36" fmla="*/ 172 w 196"/>
                <a:gd name="T37" fmla="*/ 334 h 338"/>
                <a:gd name="T38" fmla="*/ 131 w 196"/>
                <a:gd name="T39" fmla="*/ 314 h 338"/>
                <a:gd name="T40" fmla="*/ 100 w 196"/>
                <a:gd name="T41" fmla="*/ 279 h 338"/>
                <a:gd name="T42" fmla="*/ 77 w 196"/>
                <a:gd name="T43" fmla="*/ 238 h 338"/>
                <a:gd name="T44" fmla="*/ 63 w 196"/>
                <a:gd name="T45" fmla="*/ 218 h 338"/>
                <a:gd name="T46" fmla="*/ 54 w 196"/>
                <a:gd name="T47" fmla="*/ 218 h 338"/>
                <a:gd name="T48" fmla="*/ 45 w 196"/>
                <a:gd name="T49" fmla="*/ 217 h 338"/>
                <a:gd name="T50" fmla="*/ 34 w 196"/>
                <a:gd name="T51" fmla="*/ 213 h 338"/>
                <a:gd name="T52" fmla="*/ 18 w 196"/>
                <a:gd name="T53" fmla="*/ 198 h 338"/>
                <a:gd name="T54" fmla="*/ 9 w 196"/>
                <a:gd name="T55" fmla="*/ 169 h 338"/>
                <a:gd name="T56" fmla="*/ 13 w 196"/>
                <a:gd name="T57" fmla="*/ 140 h 338"/>
                <a:gd name="T58" fmla="*/ 27 w 196"/>
                <a:gd name="T59" fmla="*/ 123 h 338"/>
                <a:gd name="T60" fmla="*/ 46 w 196"/>
                <a:gd name="T61" fmla="*/ 119 h 338"/>
                <a:gd name="T62" fmla="*/ 59 w 196"/>
                <a:gd name="T63" fmla="*/ 119 h 338"/>
                <a:gd name="T64" fmla="*/ 69 w 196"/>
                <a:gd name="T65" fmla="*/ 123 h 338"/>
                <a:gd name="T66" fmla="*/ 80 w 196"/>
                <a:gd name="T67" fmla="*/ 130 h 338"/>
                <a:gd name="T68" fmla="*/ 92 w 196"/>
                <a:gd name="T69" fmla="*/ 124 h 338"/>
                <a:gd name="T70" fmla="*/ 95 w 196"/>
                <a:gd name="T71" fmla="*/ 103 h 338"/>
                <a:gd name="T72" fmla="*/ 88 w 196"/>
                <a:gd name="T73" fmla="*/ 75 h 338"/>
                <a:gd name="T74" fmla="*/ 81 w 196"/>
                <a:gd name="T75" fmla="*/ 41 h 338"/>
                <a:gd name="T76" fmla="*/ 58 w 196"/>
                <a:gd name="T77" fmla="*/ 27 h 338"/>
                <a:gd name="T78" fmla="*/ 37 w 196"/>
                <a:gd name="T79" fmla="*/ 19 h 338"/>
                <a:gd name="T80" fmla="*/ 16 w 196"/>
                <a:gd name="T81" fmla="*/ 11 h 338"/>
                <a:gd name="T82" fmla="*/ 2 w 196"/>
                <a:gd name="T83" fmla="*/ 3 h 338"/>
                <a:gd name="T84" fmla="*/ 6 w 196"/>
                <a:gd name="T85" fmla="*/ 0 h 338"/>
                <a:gd name="T86" fmla="*/ 28 w 196"/>
                <a:gd name="T87" fmla="*/ 2 h 338"/>
                <a:gd name="T88" fmla="*/ 58 w 196"/>
                <a:gd name="T89" fmla="*/ 11 h 338"/>
                <a:gd name="T90" fmla="*/ 86 w 196"/>
                <a:gd name="T91" fmla="*/ 26 h 3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96" h="338">
                  <a:moveTo>
                    <a:pt x="94" y="34"/>
                  </a:moveTo>
                  <a:lnTo>
                    <a:pt x="102" y="51"/>
                  </a:lnTo>
                  <a:lnTo>
                    <a:pt x="101" y="67"/>
                  </a:lnTo>
                  <a:lnTo>
                    <a:pt x="101" y="82"/>
                  </a:lnTo>
                  <a:lnTo>
                    <a:pt x="109" y="99"/>
                  </a:lnTo>
                  <a:lnTo>
                    <a:pt x="109" y="112"/>
                  </a:lnTo>
                  <a:lnTo>
                    <a:pt x="106" y="127"/>
                  </a:lnTo>
                  <a:lnTo>
                    <a:pt x="101" y="141"/>
                  </a:lnTo>
                  <a:lnTo>
                    <a:pt x="94" y="150"/>
                  </a:lnTo>
                  <a:lnTo>
                    <a:pt x="88" y="149"/>
                  </a:lnTo>
                  <a:lnTo>
                    <a:pt x="81" y="144"/>
                  </a:lnTo>
                  <a:lnTo>
                    <a:pt x="73" y="139"/>
                  </a:lnTo>
                  <a:lnTo>
                    <a:pt x="63" y="135"/>
                  </a:lnTo>
                  <a:lnTo>
                    <a:pt x="54" y="132"/>
                  </a:lnTo>
                  <a:lnTo>
                    <a:pt x="44" y="134"/>
                  </a:lnTo>
                  <a:lnTo>
                    <a:pt x="34" y="140"/>
                  </a:lnTo>
                  <a:lnTo>
                    <a:pt x="25" y="155"/>
                  </a:lnTo>
                  <a:lnTo>
                    <a:pt x="25" y="167"/>
                  </a:lnTo>
                  <a:lnTo>
                    <a:pt x="28" y="179"/>
                  </a:lnTo>
                  <a:lnTo>
                    <a:pt x="33" y="188"/>
                  </a:lnTo>
                  <a:lnTo>
                    <a:pt x="41" y="196"/>
                  </a:lnTo>
                  <a:lnTo>
                    <a:pt x="50" y="200"/>
                  </a:lnTo>
                  <a:lnTo>
                    <a:pt x="60" y="203"/>
                  </a:lnTo>
                  <a:lnTo>
                    <a:pt x="69" y="204"/>
                  </a:lnTo>
                  <a:lnTo>
                    <a:pt x="77" y="204"/>
                  </a:lnTo>
                  <a:lnTo>
                    <a:pt x="84" y="206"/>
                  </a:lnTo>
                  <a:lnTo>
                    <a:pt x="89" y="208"/>
                  </a:lnTo>
                  <a:lnTo>
                    <a:pt x="93" y="214"/>
                  </a:lnTo>
                  <a:lnTo>
                    <a:pt x="96" y="222"/>
                  </a:lnTo>
                  <a:lnTo>
                    <a:pt x="102" y="237"/>
                  </a:lnTo>
                  <a:lnTo>
                    <a:pt x="108" y="251"/>
                  </a:lnTo>
                  <a:lnTo>
                    <a:pt x="116" y="265"/>
                  </a:lnTo>
                  <a:lnTo>
                    <a:pt x="125" y="278"/>
                  </a:lnTo>
                  <a:lnTo>
                    <a:pt x="137" y="292"/>
                  </a:lnTo>
                  <a:lnTo>
                    <a:pt x="152" y="306"/>
                  </a:lnTo>
                  <a:lnTo>
                    <a:pt x="172" y="322"/>
                  </a:lnTo>
                  <a:lnTo>
                    <a:pt x="196" y="338"/>
                  </a:lnTo>
                  <a:lnTo>
                    <a:pt x="172" y="334"/>
                  </a:lnTo>
                  <a:lnTo>
                    <a:pt x="150" y="327"/>
                  </a:lnTo>
                  <a:lnTo>
                    <a:pt x="131" y="314"/>
                  </a:lnTo>
                  <a:lnTo>
                    <a:pt x="115" y="298"/>
                  </a:lnTo>
                  <a:lnTo>
                    <a:pt x="100" y="279"/>
                  </a:lnTo>
                  <a:lnTo>
                    <a:pt x="87" y="259"/>
                  </a:lnTo>
                  <a:lnTo>
                    <a:pt x="77" y="238"/>
                  </a:lnTo>
                  <a:lnTo>
                    <a:pt x="69" y="218"/>
                  </a:lnTo>
                  <a:lnTo>
                    <a:pt x="63" y="218"/>
                  </a:lnTo>
                  <a:lnTo>
                    <a:pt x="58" y="218"/>
                  </a:lnTo>
                  <a:lnTo>
                    <a:pt x="54" y="218"/>
                  </a:lnTo>
                  <a:lnTo>
                    <a:pt x="49" y="218"/>
                  </a:lnTo>
                  <a:lnTo>
                    <a:pt x="45" y="217"/>
                  </a:lnTo>
                  <a:lnTo>
                    <a:pt x="40" y="215"/>
                  </a:lnTo>
                  <a:lnTo>
                    <a:pt x="34" y="213"/>
                  </a:lnTo>
                  <a:lnTo>
                    <a:pt x="29" y="209"/>
                  </a:lnTo>
                  <a:lnTo>
                    <a:pt x="18" y="198"/>
                  </a:lnTo>
                  <a:lnTo>
                    <a:pt x="12" y="184"/>
                  </a:lnTo>
                  <a:lnTo>
                    <a:pt x="9" y="169"/>
                  </a:lnTo>
                  <a:lnTo>
                    <a:pt x="10" y="151"/>
                  </a:lnTo>
                  <a:lnTo>
                    <a:pt x="13" y="140"/>
                  </a:lnTo>
                  <a:lnTo>
                    <a:pt x="18" y="129"/>
                  </a:lnTo>
                  <a:lnTo>
                    <a:pt x="27" y="123"/>
                  </a:lnTo>
                  <a:lnTo>
                    <a:pt x="39" y="119"/>
                  </a:lnTo>
                  <a:lnTo>
                    <a:pt x="46" y="119"/>
                  </a:lnTo>
                  <a:lnTo>
                    <a:pt x="53" y="119"/>
                  </a:lnTo>
                  <a:lnTo>
                    <a:pt x="59" y="119"/>
                  </a:lnTo>
                  <a:lnTo>
                    <a:pt x="64" y="121"/>
                  </a:lnTo>
                  <a:lnTo>
                    <a:pt x="69" y="123"/>
                  </a:lnTo>
                  <a:lnTo>
                    <a:pt x="74" y="126"/>
                  </a:lnTo>
                  <a:lnTo>
                    <a:pt x="80" y="130"/>
                  </a:lnTo>
                  <a:lnTo>
                    <a:pt x="87" y="136"/>
                  </a:lnTo>
                  <a:lnTo>
                    <a:pt x="92" y="124"/>
                  </a:lnTo>
                  <a:lnTo>
                    <a:pt x="95" y="113"/>
                  </a:lnTo>
                  <a:lnTo>
                    <a:pt x="95" y="103"/>
                  </a:lnTo>
                  <a:lnTo>
                    <a:pt x="91" y="91"/>
                  </a:lnTo>
                  <a:lnTo>
                    <a:pt x="88" y="75"/>
                  </a:lnTo>
                  <a:lnTo>
                    <a:pt x="87" y="57"/>
                  </a:lnTo>
                  <a:lnTo>
                    <a:pt x="81" y="41"/>
                  </a:lnTo>
                  <a:lnTo>
                    <a:pt x="66" y="29"/>
                  </a:lnTo>
                  <a:lnTo>
                    <a:pt x="58" y="27"/>
                  </a:lnTo>
                  <a:lnTo>
                    <a:pt x="47" y="23"/>
                  </a:lnTo>
                  <a:lnTo>
                    <a:pt x="37" y="19"/>
                  </a:lnTo>
                  <a:lnTo>
                    <a:pt x="26" y="15"/>
                  </a:lnTo>
                  <a:lnTo>
                    <a:pt x="16" y="11"/>
                  </a:lnTo>
                  <a:lnTo>
                    <a:pt x="8" y="7"/>
                  </a:lnTo>
                  <a:lnTo>
                    <a:pt x="2" y="3"/>
                  </a:lnTo>
                  <a:lnTo>
                    <a:pt x="0" y="1"/>
                  </a:lnTo>
                  <a:lnTo>
                    <a:pt x="6" y="0"/>
                  </a:lnTo>
                  <a:lnTo>
                    <a:pt x="15" y="0"/>
                  </a:lnTo>
                  <a:lnTo>
                    <a:pt x="28" y="2"/>
                  </a:lnTo>
                  <a:lnTo>
                    <a:pt x="43" y="7"/>
                  </a:lnTo>
                  <a:lnTo>
                    <a:pt x="58" y="11"/>
                  </a:lnTo>
                  <a:lnTo>
                    <a:pt x="73" y="17"/>
                  </a:lnTo>
                  <a:lnTo>
                    <a:pt x="86" y="26"/>
                  </a:lnTo>
                  <a:lnTo>
                    <a:pt x="94" y="34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타이포_도담체 M" panose="02020503020101020101" pitchFamily="18" charset="-127"/>
                <a:ea typeface="타이포_도담체 M" panose="02020503020101020101" pitchFamily="18" charset="-127"/>
              </a:endParaRPr>
            </a:p>
          </p:txBody>
        </p:sp>
        <p:sp>
          <p:nvSpPr>
            <p:cNvPr id="8203" name="Freeform 52"/>
            <p:cNvSpPr>
              <a:spLocks/>
            </p:cNvSpPr>
            <p:nvPr/>
          </p:nvSpPr>
          <p:spPr bwMode="auto">
            <a:xfrm>
              <a:off x="5771433" y="428411"/>
              <a:ext cx="344221" cy="727403"/>
            </a:xfrm>
            <a:custGeom>
              <a:avLst/>
              <a:gdLst>
                <a:gd name="T0" fmla="*/ 64 w 149"/>
                <a:gd name="T1" fmla="*/ 0 h 319"/>
                <a:gd name="T2" fmla="*/ 59 w 149"/>
                <a:gd name="T3" fmla="*/ 9 h 319"/>
                <a:gd name="T4" fmla="*/ 53 w 149"/>
                <a:gd name="T5" fmla="*/ 23 h 319"/>
                <a:gd name="T6" fmla="*/ 45 w 149"/>
                <a:gd name="T7" fmla="*/ 41 h 319"/>
                <a:gd name="T8" fmla="*/ 35 w 149"/>
                <a:gd name="T9" fmla="*/ 63 h 319"/>
                <a:gd name="T10" fmla="*/ 27 w 149"/>
                <a:gd name="T11" fmla="*/ 89 h 319"/>
                <a:gd name="T12" fmla="*/ 22 w 149"/>
                <a:gd name="T13" fmla="*/ 115 h 319"/>
                <a:gd name="T14" fmla="*/ 21 w 149"/>
                <a:gd name="T15" fmla="*/ 142 h 319"/>
                <a:gd name="T16" fmla="*/ 25 w 149"/>
                <a:gd name="T17" fmla="*/ 170 h 319"/>
                <a:gd name="T18" fmla="*/ 29 w 149"/>
                <a:gd name="T19" fmla="*/ 182 h 319"/>
                <a:gd name="T20" fmla="*/ 34 w 149"/>
                <a:gd name="T21" fmla="*/ 192 h 319"/>
                <a:gd name="T22" fmla="*/ 39 w 149"/>
                <a:gd name="T23" fmla="*/ 203 h 319"/>
                <a:gd name="T24" fmla="*/ 47 w 149"/>
                <a:gd name="T25" fmla="*/ 213 h 319"/>
                <a:gd name="T26" fmla="*/ 54 w 149"/>
                <a:gd name="T27" fmla="*/ 221 h 319"/>
                <a:gd name="T28" fmla="*/ 63 w 149"/>
                <a:gd name="T29" fmla="*/ 230 h 319"/>
                <a:gd name="T30" fmla="*/ 73 w 149"/>
                <a:gd name="T31" fmla="*/ 237 h 319"/>
                <a:gd name="T32" fmla="*/ 84 w 149"/>
                <a:gd name="T33" fmla="*/ 243 h 319"/>
                <a:gd name="T34" fmla="*/ 93 w 149"/>
                <a:gd name="T35" fmla="*/ 246 h 319"/>
                <a:gd name="T36" fmla="*/ 99 w 149"/>
                <a:gd name="T37" fmla="*/ 249 h 319"/>
                <a:gd name="T38" fmla="*/ 105 w 149"/>
                <a:gd name="T39" fmla="*/ 251 h 319"/>
                <a:gd name="T40" fmla="*/ 111 w 149"/>
                <a:gd name="T41" fmla="*/ 252 h 319"/>
                <a:gd name="T42" fmla="*/ 116 w 149"/>
                <a:gd name="T43" fmla="*/ 254 h 319"/>
                <a:gd name="T44" fmla="*/ 123 w 149"/>
                <a:gd name="T45" fmla="*/ 255 h 319"/>
                <a:gd name="T46" fmla="*/ 129 w 149"/>
                <a:gd name="T47" fmla="*/ 257 h 319"/>
                <a:gd name="T48" fmla="*/ 137 w 149"/>
                <a:gd name="T49" fmla="*/ 260 h 319"/>
                <a:gd name="T50" fmla="*/ 144 w 149"/>
                <a:gd name="T51" fmla="*/ 272 h 319"/>
                <a:gd name="T52" fmla="*/ 147 w 149"/>
                <a:gd name="T53" fmla="*/ 287 h 319"/>
                <a:gd name="T54" fmla="*/ 149 w 149"/>
                <a:gd name="T55" fmla="*/ 303 h 319"/>
                <a:gd name="T56" fmla="*/ 147 w 149"/>
                <a:gd name="T57" fmla="*/ 319 h 319"/>
                <a:gd name="T58" fmla="*/ 140 w 149"/>
                <a:gd name="T59" fmla="*/ 314 h 319"/>
                <a:gd name="T60" fmla="*/ 132 w 149"/>
                <a:gd name="T61" fmla="*/ 302 h 319"/>
                <a:gd name="T62" fmla="*/ 126 w 149"/>
                <a:gd name="T63" fmla="*/ 288 h 319"/>
                <a:gd name="T64" fmla="*/ 117 w 149"/>
                <a:gd name="T65" fmla="*/ 277 h 319"/>
                <a:gd name="T66" fmla="*/ 113 w 149"/>
                <a:gd name="T67" fmla="*/ 275 h 319"/>
                <a:gd name="T68" fmla="*/ 107 w 149"/>
                <a:gd name="T69" fmla="*/ 271 h 319"/>
                <a:gd name="T70" fmla="*/ 99 w 149"/>
                <a:gd name="T71" fmla="*/ 269 h 319"/>
                <a:gd name="T72" fmla="*/ 89 w 149"/>
                <a:gd name="T73" fmla="*/ 266 h 319"/>
                <a:gd name="T74" fmla="*/ 73 w 149"/>
                <a:gd name="T75" fmla="*/ 263 h 319"/>
                <a:gd name="T76" fmla="*/ 59 w 149"/>
                <a:gd name="T77" fmla="*/ 255 h 319"/>
                <a:gd name="T78" fmla="*/ 47 w 149"/>
                <a:gd name="T79" fmla="*/ 246 h 319"/>
                <a:gd name="T80" fmla="*/ 36 w 149"/>
                <a:gd name="T81" fmla="*/ 234 h 319"/>
                <a:gd name="T82" fmla="*/ 26 w 149"/>
                <a:gd name="T83" fmla="*/ 221 h 319"/>
                <a:gd name="T84" fmla="*/ 18 w 149"/>
                <a:gd name="T85" fmla="*/ 207 h 319"/>
                <a:gd name="T86" fmla="*/ 11 w 149"/>
                <a:gd name="T87" fmla="*/ 192 h 319"/>
                <a:gd name="T88" fmla="*/ 5 w 149"/>
                <a:gd name="T89" fmla="*/ 177 h 319"/>
                <a:gd name="T90" fmla="*/ 1 w 149"/>
                <a:gd name="T91" fmla="*/ 155 h 319"/>
                <a:gd name="T92" fmla="*/ 0 w 149"/>
                <a:gd name="T93" fmla="*/ 133 h 319"/>
                <a:gd name="T94" fmla="*/ 0 w 149"/>
                <a:gd name="T95" fmla="*/ 110 h 319"/>
                <a:gd name="T96" fmla="*/ 3 w 149"/>
                <a:gd name="T97" fmla="*/ 88 h 319"/>
                <a:gd name="T98" fmla="*/ 8 w 149"/>
                <a:gd name="T99" fmla="*/ 67 h 319"/>
                <a:gd name="T100" fmla="*/ 16 w 149"/>
                <a:gd name="T101" fmla="*/ 47 h 319"/>
                <a:gd name="T102" fmla="*/ 26 w 149"/>
                <a:gd name="T103" fmla="*/ 29 h 319"/>
                <a:gd name="T104" fmla="*/ 40 w 149"/>
                <a:gd name="T105" fmla="*/ 12 h 319"/>
                <a:gd name="T106" fmla="*/ 48 w 149"/>
                <a:gd name="T107" fmla="*/ 7 h 319"/>
                <a:gd name="T108" fmla="*/ 54 w 149"/>
                <a:gd name="T109" fmla="*/ 2 h 319"/>
                <a:gd name="T110" fmla="*/ 58 w 149"/>
                <a:gd name="T111" fmla="*/ 0 h 319"/>
                <a:gd name="T112" fmla="*/ 64 w 149"/>
                <a:gd name="T11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49" h="319">
                  <a:moveTo>
                    <a:pt x="64" y="0"/>
                  </a:moveTo>
                  <a:lnTo>
                    <a:pt x="59" y="9"/>
                  </a:lnTo>
                  <a:lnTo>
                    <a:pt x="53" y="23"/>
                  </a:lnTo>
                  <a:lnTo>
                    <a:pt x="45" y="41"/>
                  </a:lnTo>
                  <a:lnTo>
                    <a:pt x="35" y="63"/>
                  </a:lnTo>
                  <a:lnTo>
                    <a:pt x="27" y="89"/>
                  </a:lnTo>
                  <a:lnTo>
                    <a:pt x="22" y="115"/>
                  </a:lnTo>
                  <a:lnTo>
                    <a:pt x="21" y="142"/>
                  </a:lnTo>
                  <a:lnTo>
                    <a:pt x="25" y="170"/>
                  </a:lnTo>
                  <a:lnTo>
                    <a:pt x="29" y="182"/>
                  </a:lnTo>
                  <a:lnTo>
                    <a:pt x="34" y="192"/>
                  </a:lnTo>
                  <a:lnTo>
                    <a:pt x="39" y="203"/>
                  </a:lnTo>
                  <a:lnTo>
                    <a:pt x="47" y="213"/>
                  </a:lnTo>
                  <a:lnTo>
                    <a:pt x="54" y="221"/>
                  </a:lnTo>
                  <a:lnTo>
                    <a:pt x="63" y="230"/>
                  </a:lnTo>
                  <a:lnTo>
                    <a:pt x="73" y="237"/>
                  </a:lnTo>
                  <a:lnTo>
                    <a:pt x="84" y="243"/>
                  </a:lnTo>
                  <a:lnTo>
                    <a:pt x="93" y="246"/>
                  </a:lnTo>
                  <a:lnTo>
                    <a:pt x="99" y="249"/>
                  </a:lnTo>
                  <a:lnTo>
                    <a:pt x="105" y="251"/>
                  </a:lnTo>
                  <a:lnTo>
                    <a:pt x="111" y="252"/>
                  </a:lnTo>
                  <a:lnTo>
                    <a:pt x="116" y="254"/>
                  </a:lnTo>
                  <a:lnTo>
                    <a:pt x="123" y="255"/>
                  </a:lnTo>
                  <a:lnTo>
                    <a:pt x="129" y="257"/>
                  </a:lnTo>
                  <a:lnTo>
                    <a:pt x="137" y="260"/>
                  </a:lnTo>
                  <a:lnTo>
                    <a:pt x="144" y="272"/>
                  </a:lnTo>
                  <a:lnTo>
                    <a:pt x="147" y="287"/>
                  </a:lnTo>
                  <a:lnTo>
                    <a:pt x="149" y="303"/>
                  </a:lnTo>
                  <a:lnTo>
                    <a:pt x="147" y="319"/>
                  </a:lnTo>
                  <a:lnTo>
                    <a:pt x="140" y="314"/>
                  </a:lnTo>
                  <a:lnTo>
                    <a:pt x="132" y="302"/>
                  </a:lnTo>
                  <a:lnTo>
                    <a:pt x="126" y="288"/>
                  </a:lnTo>
                  <a:lnTo>
                    <a:pt x="117" y="277"/>
                  </a:lnTo>
                  <a:lnTo>
                    <a:pt x="113" y="275"/>
                  </a:lnTo>
                  <a:lnTo>
                    <a:pt x="107" y="271"/>
                  </a:lnTo>
                  <a:lnTo>
                    <a:pt x="99" y="269"/>
                  </a:lnTo>
                  <a:lnTo>
                    <a:pt x="89" y="266"/>
                  </a:lnTo>
                  <a:lnTo>
                    <a:pt x="73" y="263"/>
                  </a:lnTo>
                  <a:lnTo>
                    <a:pt x="59" y="255"/>
                  </a:lnTo>
                  <a:lnTo>
                    <a:pt x="47" y="246"/>
                  </a:lnTo>
                  <a:lnTo>
                    <a:pt x="36" y="234"/>
                  </a:lnTo>
                  <a:lnTo>
                    <a:pt x="26" y="221"/>
                  </a:lnTo>
                  <a:lnTo>
                    <a:pt x="18" y="207"/>
                  </a:lnTo>
                  <a:lnTo>
                    <a:pt x="11" y="192"/>
                  </a:lnTo>
                  <a:lnTo>
                    <a:pt x="5" y="177"/>
                  </a:lnTo>
                  <a:lnTo>
                    <a:pt x="1" y="155"/>
                  </a:lnTo>
                  <a:lnTo>
                    <a:pt x="0" y="133"/>
                  </a:lnTo>
                  <a:lnTo>
                    <a:pt x="0" y="110"/>
                  </a:lnTo>
                  <a:lnTo>
                    <a:pt x="3" y="88"/>
                  </a:lnTo>
                  <a:lnTo>
                    <a:pt x="8" y="67"/>
                  </a:lnTo>
                  <a:lnTo>
                    <a:pt x="16" y="47"/>
                  </a:lnTo>
                  <a:lnTo>
                    <a:pt x="26" y="29"/>
                  </a:lnTo>
                  <a:lnTo>
                    <a:pt x="40" y="12"/>
                  </a:lnTo>
                  <a:lnTo>
                    <a:pt x="48" y="7"/>
                  </a:lnTo>
                  <a:lnTo>
                    <a:pt x="54" y="2"/>
                  </a:lnTo>
                  <a:lnTo>
                    <a:pt x="58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타이포_도담체 M" panose="02020503020101020101" pitchFamily="18" charset="-127"/>
                <a:ea typeface="타이포_도담체 M" panose="02020503020101020101" pitchFamily="18" charset="-127"/>
              </a:endParaRPr>
            </a:p>
          </p:txBody>
        </p:sp>
        <p:sp>
          <p:nvSpPr>
            <p:cNvPr id="8204" name="Freeform 53"/>
            <p:cNvSpPr>
              <a:spLocks/>
            </p:cNvSpPr>
            <p:nvPr/>
          </p:nvSpPr>
          <p:spPr bwMode="auto">
            <a:xfrm>
              <a:off x="6806405" y="946029"/>
              <a:ext cx="214850" cy="328358"/>
            </a:xfrm>
            <a:custGeom>
              <a:avLst/>
              <a:gdLst>
                <a:gd name="T0" fmla="*/ 93 w 93"/>
                <a:gd name="T1" fmla="*/ 17 h 144"/>
                <a:gd name="T2" fmla="*/ 79 w 93"/>
                <a:gd name="T3" fmla="*/ 30 h 144"/>
                <a:gd name="T4" fmla="*/ 66 w 93"/>
                <a:gd name="T5" fmla="*/ 47 h 144"/>
                <a:gd name="T6" fmla="*/ 53 w 93"/>
                <a:gd name="T7" fmla="*/ 63 h 144"/>
                <a:gd name="T8" fmla="*/ 41 w 93"/>
                <a:gd name="T9" fmla="*/ 80 h 144"/>
                <a:gd name="T10" fmla="*/ 31 w 93"/>
                <a:gd name="T11" fmla="*/ 96 h 144"/>
                <a:gd name="T12" fmla="*/ 24 w 93"/>
                <a:gd name="T13" fmla="*/ 113 h 144"/>
                <a:gd name="T14" fmla="*/ 19 w 93"/>
                <a:gd name="T15" fmla="*/ 128 h 144"/>
                <a:gd name="T16" fmla="*/ 17 w 93"/>
                <a:gd name="T17" fmla="*/ 143 h 144"/>
                <a:gd name="T18" fmla="*/ 12 w 93"/>
                <a:gd name="T19" fmla="*/ 144 h 144"/>
                <a:gd name="T20" fmla="*/ 8 w 93"/>
                <a:gd name="T21" fmla="*/ 144 h 144"/>
                <a:gd name="T22" fmla="*/ 5 w 93"/>
                <a:gd name="T23" fmla="*/ 142 h 144"/>
                <a:gd name="T24" fmla="*/ 0 w 93"/>
                <a:gd name="T25" fmla="*/ 138 h 144"/>
                <a:gd name="T26" fmla="*/ 5 w 93"/>
                <a:gd name="T27" fmla="*/ 121 h 144"/>
                <a:gd name="T28" fmla="*/ 12 w 93"/>
                <a:gd name="T29" fmla="*/ 104 h 144"/>
                <a:gd name="T30" fmla="*/ 21 w 93"/>
                <a:gd name="T31" fmla="*/ 88 h 144"/>
                <a:gd name="T32" fmla="*/ 30 w 93"/>
                <a:gd name="T33" fmla="*/ 73 h 144"/>
                <a:gd name="T34" fmla="*/ 41 w 93"/>
                <a:gd name="T35" fmla="*/ 58 h 144"/>
                <a:gd name="T36" fmla="*/ 53 w 93"/>
                <a:gd name="T37" fmla="*/ 44 h 144"/>
                <a:gd name="T38" fmla="*/ 64 w 93"/>
                <a:gd name="T39" fmla="*/ 29 h 144"/>
                <a:gd name="T40" fmla="*/ 76 w 93"/>
                <a:gd name="T41" fmla="*/ 16 h 144"/>
                <a:gd name="T42" fmla="*/ 71 w 93"/>
                <a:gd name="T43" fmla="*/ 12 h 144"/>
                <a:gd name="T44" fmla="*/ 63 w 93"/>
                <a:gd name="T45" fmla="*/ 12 h 144"/>
                <a:gd name="T46" fmla="*/ 55 w 93"/>
                <a:gd name="T47" fmla="*/ 12 h 144"/>
                <a:gd name="T48" fmla="*/ 49 w 93"/>
                <a:gd name="T49" fmla="*/ 11 h 144"/>
                <a:gd name="T50" fmla="*/ 49 w 93"/>
                <a:gd name="T51" fmla="*/ 8 h 144"/>
                <a:gd name="T52" fmla="*/ 54 w 93"/>
                <a:gd name="T53" fmla="*/ 4 h 144"/>
                <a:gd name="T54" fmla="*/ 60 w 93"/>
                <a:gd name="T55" fmla="*/ 2 h 144"/>
                <a:gd name="T56" fmla="*/ 68 w 93"/>
                <a:gd name="T57" fmla="*/ 0 h 144"/>
                <a:gd name="T58" fmla="*/ 75 w 93"/>
                <a:gd name="T59" fmla="*/ 1 h 144"/>
                <a:gd name="T60" fmla="*/ 84 w 93"/>
                <a:gd name="T61" fmla="*/ 3 h 144"/>
                <a:gd name="T62" fmla="*/ 89 w 93"/>
                <a:gd name="T63" fmla="*/ 8 h 144"/>
                <a:gd name="T64" fmla="*/ 93 w 93"/>
                <a:gd name="T65" fmla="*/ 17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93" h="144">
                  <a:moveTo>
                    <a:pt x="93" y="17"/>
                  </a:moveTo>
                  <a:lnTo>
                    <a:pt x="79" y="30"/>
                  </a:lnTo>
                  <a:lnTo>
                    <a:pt x="66" y="47"/>
                  </a:lnTo>
                  <a:lnTo>
                    <a:pt x="53" y="63"/>
                  </a:lnTo>
                  <a:lnTo>
                    <a:pt x="41" y="80"/>
                  </a:lnTo>
                  <a:lnTo>
                    <a:pt x="31" y="96"/>
                  </a:lnTo>
                  <a:lnTo>
                    <a:pt x="24" y="113"/>
                  </a:lnTo>
                  <a:lnTo>
                    <a:pt x="19" y="128"/>
                  </a:lnTo>
                  <a:lnTo>
                    <a:pt x="17" y="143"/>
                  </a:lnTo>
                  <a:lnTo>
                    <a:pt x="12" y="144"/>
                  </a:lnTo>
                  <a:lnTo>
                    <a:pt x="8" y="144"/>
                  </a:lnTo>
                  <a:lnTo>
                    <a:pt x="5" y="142"/>
                  </a:lnTo>
                  <a:lnTo>
                    <a:pt x="0" y="138"/>
                  </a:lnTo>
                  <a:lnTo>
                    <a:pt x="5" y="121"/>
                  </a:lnTo>
                  <a:lnTo>
                    <a:pt x="12" y="104"/>
                  </a:lnTo>
                  <a:lnTo>
                    <a:pt x="21" y="88"/>
                  </a:lnTo>
                  <a:lnTo>
                    <a:pt x="30" y="73"/>
                  </a:lnTo>
                  <a:lnTo>
                    <a:pt x="41" y="58"/>
                  </a:lnTo>
                  <a:lnTo>
                    <a:pt x="53" y="44"/>
                  </a:lnTo>
                  <a:lnTo>
                    <a:pt x="64" y="29"/>
                  </a:lnTo>
                  <a:lnTo>
                    <a:pt x="76" y="16"/>
                  </a:lnTo>
                  <a:lnTo>
                    <a:pt x="71" y="12"/>
                  </a:lnTo>
                  <a:lnTo>
                    <a:pt x="63" y="12"/>
                  </a:lnTo>
                  <a:lnTo>
                    <a:pt x="55" y="12"/>
                  </a:lnTo>
                  <a:lnTo>
                    <a:pt x="49" y="11"/>
                  </a:lnTo>
                  <a:lnTo>
                    <a:pt x="49" y="8"/>
                  </a:lnTo>
                  <a:lnTo>
                    <a:pt x="54" y="4"/>
                  </a:lnTo>
                  <a:lnTo>
                    <a:pt x="60" y="2"/>
                  </a:lnTo>
                  <a:lnTo>
                    <a:pt x="68" y="0"/>
                  </a:lnTo>
                  <a:lnTo>
                    <a:pt x="75" y="1"/>
                  </a:lnTo>
                  <a:lnTo>
                    <a:pt x="84" y="3"/>
                  </a:lnTo>
                  <a:lnTo>
                    <a:pt x="89" y="8"/>
                  </a:lnTo>
                  <a:lnTo>
                    <a:pt x="93" y="17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타이포_도담체 M" panose="02020503020101020101" pitchFamily="18" charset="-127"/>
                <a:ea typeface="타이포_도담체 M" panose="02020503020101020101" pitchFamily="18" charset="-127"/>
              </a:endParaRPr>
            </a:p>
          </p:txBody>
        </p:sp>
        <p:sp>
          <p:nvSpPr>
            <p:cNvPr id="8205" name="Freeform 54"/>
            <p:cNvSpPr>
              <a:spLocks/>
            </p:cNvSpPr>
            <p:nvPr/>
          </p:nvSpPr>
          <p:spPr bwMode="auto">
            <a:xfrm>
              <a:off x="5974731" y="959711"/>
              <a:ext cx="914841" cy="1990668"/>
            </a:xfrm>
            <a:custGeom>
              <a:avLst/>
              <a:gdLst>
                <a:gd name="T0" fmla="*/ 386 w 396"/>
                <a:gd name="T1" fmla="*/ 10 h 873"/>
                <a:gd name="T2" fmla="*/ 370 w 396"/>
                <a:gd name="T3" fmla="*/ 14 h 873"/>
                <a:gd name="T4" fmla="*/ 351 w 396"/>
                <a:gd name="T5" fmla="*/ 24 h 873"/>
                <a:gd name="T6" fmla="*/ 308 w 396"/>
                <a:gd name="T7" fmla="*/ 80 h 873"/>
                <a:gd name="T8" fmla="*/ 285 w 396"/>
                <a:gd name="T9" fmla="*/ 145 h 873"/>
                <a:gd name="T10" fmla="*/ 265 w 396"/>
                <a:gd name="T11" fmla="*/ 196 h 873"/>
                <a:gd name="T12" fmla="*/ 256 w 396"/>
                <a:gd name="T13" fmla="*/ 215 h 873"/>
                <a:gd name="T14" fmla="*/ 250 w 396"/>
                <a:gd name="T15" fmla="*/ 168 h 873"/>
                <a:gd name="T16" fmla="*/ 240 w 396"/>
                <a:gd name="T17" fmla="*/ 139 h 873"/>
                <a:gd name="T18" fmla="*/ 227 w 396"/>
                <a:gd name="T19" fmla="*/ 121 h 873"/>
                <a:gd name="T20" fmla="*/ 209 w 396"/>
                <a:gd name="T21" fmla="*/ 108 h 873"/>
                <a:gd name="T22" fmla="*/ 213 w 396"/>
                <a:gd name="T23" fmla="*/ 140 h 873"/>
                <a:gd name="T24" fmla="*/ 217 w 396"/>
                <a:gd name="T25" fmla="*/ 194 h 873"/>
                <a:gd name="T26" fmla="*/ 205 w 396"/>
                <a:gd name="T27" fmla="*/ 256 h 873"/>
                <a:gd name="T28" fmla="*/ 224 w 396"/>
                <a:gd name="T29" fmla="*/ 314 h 873"/>
                <a:gd name="T30" fmla="*/ 209 w 396"/>
                <a:gd name="T31" fmla="*/ 407 h 873"/>
                <a:gd name="T32" fmla="*/ 167 w 396"/>
                <a:gd name="T33" fmla="*/ 489 h 873"/>
                <a:gd name="T34" fmla="*/ 73 w 396"/>
                <a:gd name="T35" fmla="*/ 637 h 873"/>
                <a:gd name="T36" fmla="*/ 57 w 396"/>
                <a:gd name="T37" fmla="*/ 700 h 873"/>
                <a:gd name="T38" fmla="*/ 49 w 396"/>
                <a:gd name="T39" fmla="*/ 727 h 873"/>
                <a:gd name="T40" fmla="*/ 37 w 396"/>
                <a:gd name="T41" fmla="*/ 718 h 873"/>
                <a:gd name="T42" fmla="*/ 22 w 396"/>
                <a:gd name="T43" fmla="*/ 760 h 873"/>
                <a:gd name="T44" fmla="*/ 22 w 396"/>
                <a:gd name="T45" fmla="*/ 807 h 873"/>
                <a:gd name="T46" fmla="*/ 35 w 396"/>
                <a:gd name="T47" fmla="*/ 851 h 873"/>
                <a:gd name="T48" fmla="*/ 58 w 396"/>
                <a:gd name="T49" fmla="*/ 873 h 873"/>
                <a:gd name="T50" fmla="*/ 28 w 396"/>
                <a:gd name="T51" fmla="*/ 861 h 873"/>
                <a:gd name="T52" fmla="*/ 8 w 396"/>
                <a:gd name="T53" fmla="*/ 823 h 873"/>
                <a:gd name="T54" fmla="*/ 0 w 396"/>
                <a:gd name="T55" fmla="*/ 777 h 873"/>
                <a:gd name="T56" fmla="*/ 11 w 396"/>
                <a:gd name="T57" fmla="*/ 729 h 873"/>
                <a:gd name="T58" fmla="*/ 33 w 396"/>
                <a:gd name="T59" fmla="*/ 684 h 873"/>
                <a:gd name="T60" fmla="*/ 53 w 396"/>
                <a:gd name="T61" fmla="*/ 631 h 873"/>
                <a:gd name="T62" fmla="*/ 77 w 396"/>
                <a:gd name="T63" fmla="*/ 576 h 873"/>
                <a:gd name="T64" fmla="*/ 108 w 396"/>
                <a:gd name="T65" fmla="*/ 523 h 873"/>
                <a:gd name="T66" fmla="*/ 91 w 396"/>
                <a:gd name="T67" fmla="*/ 420 h 873"/>
                <a:gd name="T68" fmla="*/ 87 w 396"/>
                <a:gd name="T69" fmla="*/ 394 h 873"/>
                <a:gd name="T70" fmla="*/ 113 w 396"/>
                <a:gd name="T71" fmla="*/ 437 h 873"/>
                <a:gd name="T72" fmla="*/ 132 w 396"/>
                <a:gd name="T73" fmla="*/ 486 h 873"/>
                <a:gd name="T74" fmla="*/ 166 w 396"/>
                <a:gd name="T75" fmla="*/ 429 h 873"/>
                <a:gd name="T76" fmla="*/ 190 w 396"/>
                <a:gd name="T77" fmla="*/ 368 h 873"/>
                <a:gd name="T78" fmla="*/ 197 w 396"/>
                <a:gd name="T79" fmla="*/ 311 h 873"/>
                <a:gd name="T80" fmla="*/ 180 w 396"/>
                <a:gd name="T81" fmla="*/ 264 h 873"/>
                <a:gd name="T82" fmla="*/ 192 w 396"/>
                <a:gd name="T83" fmla="*/ 208 h 873"/>
                <a:gd name="T84" fmla="*/ 195 w 396"/>
                <a:gd name="T85" fmla="*/ 141 h 873"/>
                <a:gd name="T86" fmla="*/ 190 w 396"/>
                <a:gd name="T87" fmla="*/ 94 h 873"/>
                <a:gd name="T88" fmla="*/ 215 w 396"/>
                <a:gd name="T89" fmla="*/ 97 h 873"/>
                <a:gd name="T90" fmla="*/ 250 w 396"/>
                <a:gd name="T91" fmla="*/ 128 h 873"/>
                <a:gd name="T92" fmla="*/ 273 w 396"/>
                <a:gd name="T93" fmla="*/ 109 h 873"/>
                <a:gd name="T94" fmla="*/ 298 w 396"/>
                <a:gd name="T95" fmla="*/ 57 h 873"/>
                <a:gd name="T96" fmla="*/ 339 w 396"/>
                <a:gd name="T97" fmla="*/ 11 h 873"/>
                <a:gd name="T98" fmla="*/ 360 w 396"/>
                <a:gd name="T99" fmla="*/ 2 h 873"/>
                <a:gd name="T100" fmla="*/ 383 w 396"/>
                <a:gd name="T101" fmla="*/ 1 h 8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96" h="873">
                  <a:moveTo>
                    <a:pt x="396" y="6"/>
                  </a:moveTo>
                  <a:lnTo>
                    <a:pt x="390" y="8"/>
                  </a:lnTo>
                  <a:lnTo>
                    <a:pt x="386" y="10"/>
                  </a:lnTo>
                  <a:lnTo>
                    <a:pt x="381" y="11"/>
                  </a:lnTo>
                  <a:lnTo>
                    <a:pt x="375" y="12"/>
                  </a:lnTo>
                  <a:lnTo>
                    <a:pt x="370" y="14"/>
                  </a:lnTo>
                  <a:lnTo>
                    <a:pt x="364" y="16"/>
                  </a:lnTo>
                  <a:lnTo>
                    <a:pt x="357" y="19"/>
                  </a:lnTo>
                  <a:lnTo>
                    <a:pt x="351" y="24"/>
                  </a:lnTo>
                  <a:lnTo>
                    <a:pt x="333" y="42"/>
                  </a:lnTo>
                  <a:lnTo>
                    <a:pt x="319" y="60"/>
                  </a:lnTo>
                  <a:lnTo>
                    <a:pt x="308" y="80"/>
                  </a:lnTo>
                  <a:lnTo>
                    <a:pt x="299" y="101"/>
                  </a:lnTo>
                  <a:lnTo>
                    <a:pt x="292" y="124"/>
                  </a:lnTo>
                  <a:lnTo>
                    <a:pt x="285" y="145"/>
                  </a:lnTo>
                  <a:lnTo>
                    <a:pt x="277" y="168"/>
                  </a:lnTo>
                  <a:lnTo>
                    <a:pt x="267" y="189"/>
                  </a:lnTo>
                  <a:lnTo>
                    <a:pt x="265" y="196"/>
                  </a:lnTo>
                  <a:lnTo>
                    <a:pt x="264" y="205"/>
                  </a:lnTo>
                  <a:lnTo>
                    <a:pt x="262" y="211"/>
                  </a:lnTo>
                  <a:lnTo>
                    <a:pt x="256" y="215"/>
                  </a:lnTo>
                  <a:lnTo>
                    <a:pt x="251" y="201"/>
                  </a:lnTo>
                  <a:lnTo>
                    <a:pt x="250" y="184"/>
                  </a:lnTo>
                  <a:lnTo>
                    <a:pt x="250" y="168"/>
                  </a:lnTo>
                  <a:lnTo>
                    <a:pt x="246" y="152"/>
                  </a:lnTo>
                  <a:lnTo>
                    <a:pt x="243" y="145"/>
                  </a:lnTo>
                  <a:lnTo>
                    <a:pt x="240" y="139"/>
                  </a:lnTo>
                  <a:lnTo>
                    <a:pt x="235" y="132"/>
                  </a:lnTo>
                  <a:lnTo>
                    <a:pt x="231" y="126"/>
                  </a:lnTo>
                  <a:lnTo>
                    <a:pt x="227" y="121"/>
                  </a:lnTo>
                  <a:lnTo>
                    <a:pt x="221" y="115"/>
                  </a:lnTo>
                  <a:lnTo>
                    <a:pt x="215" y="111"/>
                  </a:lnTo>
                  <a:lnTo>
                    <a:pt x="209" y="108"/>
                  </a:lnTo>
                  <a:lnTo>
                    <a:pt x="208" y="114"/>
                  </a:lnTo>
                  <a:lnTo>
                    <a:pt x="210" y="126"/>
                  </a:lnTo>
                  <a:lnTo>
                    <a:pt x="213" y="140"/>
                  </a:lnTo>
                  <a:lnTo>
                    <a:pt x="215" y="152"/>
                  </a:lnTo>
                  <a:lnTo>
                    <a:pt x="218" y="173"/>
                  </a:lnTo>
                  <a:lnTo>
                    <a:pt x="217" y="194"/>
                  </a:lnTo>
                  <a:lnTo>
                    <a:pt x="213" y="216"/>
                  </a:lnTo>
                  <a:lnTo>
                    <a:pt x="209" y="236"/>
                  </a:lnTo>
                  <a:lnTo>
                    <a:pt x="205" y="256"/>
                  </a:lnTo>
                  <a:lnTo>
                    <a:pt x="205" y="277"/>
                  </a:lnTo>
                  <a:lnTo>
                    <a:pt x="211" y="296"/>
                  </a:lnTo>
                  <a:lnTo>
                    <a:pt x="224" y="314"/>
                  </a:lnTo>
                  <a:lnTo>
                    <a:pt x="224" y="347"/>
                  </a:lnTo>
                  <a:lnTo>
                    <a:pt x="218" y="377"/>
                  </a:lnTo>
                  <a:lnTo>
                    <a:pt x="209" y="407"/>
                  </a:lnTo>
                  <a:lnTo>
                    <a:pt x="197" y="435"/>
                  </a:lnTo>
                  <a:lnTo>
                    <a:pt x="183" y="462"/>
                  </a:lnTo>
                  <a:lnTo>
                    <a:pt x="167" y="489"/>
                  </a:lnTo>
                  <a:lnTo>
                    <a:pt x="151" y="516"/>
                  </a:lnTo>
                  <a:lnTo>
                    <a:pt x="135" y="542"/>
                  </a:lnTo>
                  <a:lnTo>
                    <a:pt x="73" y="637"/>
                  </a:lnTo>
                  <a:lnTo>
                    <a:pt x="66" y="658"/>
                  </a:lnTo>
                  <a:lnTo>
                    <a:pt x="60" y="678"/>
                  </a:lnTo>
                  <a:lnTo>
                    <a:pt x="57" y="700"/>
                  </a:lnTo>
                  <a:lnTo>
                    <a:pt x="56" y="723"/>
                  </a:lnTo>
                  <a:lnTo>
                    <a:pt x="54" y="726"/>
                  </a:lnTo>
                  <a:lnTo>
                    <a:pt x="49" y="727"/>
                  </a:lnTo>
                  <a:lnTo>
                    <a:pt x="45" y="726"/>
                  </a:lnTo>
                  <a:lnTo>
                    <a:pt x="42" y="724"/>
                  </a:lnTo>
                  <a:lnTo>
                    <a:pt x="37" y="718"/>
                  </a:lnTo>
                  <a:lnTo>
                    <a:pt x="28" y="730"/>
                  </a:lnTo>
                  <a:lnTo>
                    <a:pt x="24" y="745"/>
                  </a:lnTo>
                  <a:lnTo>
                    <a:pt x="22" y="760"/>
                  </a:lnTo>
                  <a:lnTo>
                    <a:pt x="21" y="776"/>
                  </a:lnTo>
                  <a:lnTo>
                    <a:pt x="20" y="791"/>
                  </a:lnTo>
                  <a:lnTo>
                    <a:pt x="22" y="807"/>
                  </a:lnTo>
                  <a:lnTo>
                    <a:pt x="25" y="823"/>
                  </a:lnTo>
                  <a:lnTo>
                    <a:pt x="29" y="837"/>
                  </a:lnTo>
                  <a:lnTo>
                    <a:pt x="35" y="851"/>
                  </a:lnTo>
                  <a:lnTo>
                    <a:pt x="42" y="862"/>
                  </a:lnTo>
                  <a:lnTo>
                    <a:pt x="49" y="869"/>
                  </a:lnTo>
                  <a:lnTo>
                    <a:pt x="58" y="873"/>
                  </a:lnTo>
                  <a:lnTo>
                    <a:pt x="47" y="873"/>
                  </a:lnTo>
                  <a:lnTo>
                    <a:pt x="37" y="868"/>
                  </a:lnTo>
                  <a:lnTo>
                    <a:pt x="28" y="861"/>
                  </a:lnTo>
                  <a:lnTo>
                    <a:pt x="20" y="849"/>
                  </a:lnTo>
                  <a:lnTo>
                    <a:pt x="13" y="836"/>
                  </a:lnTo>
                  <a:lnTo>
                    <a:pt x="8" y="823"/>
                  </a:lnTo>
                  <a:lnTo>
                    <a:pt x="4" y="809"/>
                  </a:lnTo>
                  <a:lnTo>
                    <a:pt x="1" y="796"/>
                  </a:lnTo>
                  <a:lnTo>
                    <a:pt x="0" y="777"/>
                  </a:lnTo>
                  <a:lnTo>
                    <a:pt x="1" y="761"/>
                  </a:lnTo>
                  <a:lnTo>
                    <a:pt x="6" y="744"/>
                  </a:lnTo>
                  <a:lnTo>
                    <a:pt x="11" y="729"/>
                  </a:lnTo>
                  <a:lnTo>
                    <a:pt x="17" y="714"/>
                  </a:lnTo>
                  <a:lnTo>
                    <a:pt x="25" y="699"/>
                  </a:lnTo>
                  <a:lnTo>
                    <a:pt x="33" y="684"/>
                  </a:lnTo>
                  <a:lnTo>
                    <a:pt x="42" y="671"/>
                  </a:lnTo>
                  <a:lnTo>
                    <a:pt x="46" y="650"/>
                  </a:lnTo>
                  <a:lnTo>
                    <a:pt x="53" y="631"/>
                  </a:lnTo>
                  <a:lnTo>
                    <a:pt x="60" y="612"/>
                  </a:lnTo>
                  <a:lnTo>
                    <a:pt x="68" y="594"/>
                  </a:lnTo>
                  <a:lnTo>
                    <a:pt x="77" y="576"/>
                  </a:lnTo>
                  <a:lnTo>
                    <a:pt x="87" y="558"/>
                  </a:lnTo>
                  <a:lnTo>
                    <a:pt x="98" y="540"/>
                  </a:lnTo>
                  <a:lnTo>
                    <a:pt x="108" y="523"/>
                  </a:lnTo>
                  <a:lnTo>
                    <a:pt x="105" y="488"/>
                  </a:lnTo>
                  <a:lnTo>
                    <a:pt x="100" y="453"/>
                  </a:lnTo>
                  <a:lnTo>
                    <a:pt x="91" y="420"/>
                  </a:lnTo>
                  <a:lnTo>
                    <a:pt x="79" y="388"/>
                  </a:lnTo>
                  <a:lnTo>
                    <a:pt x="82" y="388"/>
                  </a:lnTo>
                  <a:lnTo>
                    <a:pt x="87" y="394"/>
                  </a:lnTo>
                  <a:lnTo>
                    <a:pt x="94" y="406"/>
                  </a:lnTo>
                  <a:lnTo>
                    <a:pt x="103" y="421"/>
                  </a:lnTo>
                  <a:lnTo>
                    <a:pt x="113" y="437"/>
                  </a:lnTo>
                  <a:lnTo>
                    <a:pt x="120" y="455"/>
                  </a:lnTo>
                  <a:lnTo>
                    <a:pt x="127" y="471"/>
                  </a:lnTo>
                  <a:lnTo>
                    <a:pt x="132" y="486"/>
                  </a:lnTo>
                  <a:lnTo>
                    <a:pt x="145" y="468"/>
                  </a:lnTo>
                  <a:lnTo>
                    <a:pt x="156" y="450"/>
                  </a:lnTo>
                  <a:lnTo>
                    <a:pt x="166" y="429"/>
                  </a:lnTo>
                  <a:lnTo>
                    <a:pt x="176" y="410"/>
                  </a:lnTo>
                  <a:lnTo>
                    <a:pt x="183" y="390"/>
                  </a:lnTo>
                  <a:lnTo>
                    <a:pt x="190" y="368"/>
                  </a:lnTo>
                  <a:lnTo>
                    <a:pt x="197" y="348"/>
                  </a:lnTo>
                  <a:lnTo>
                    <a:pt x="203" y="327"/>
                  </a:lnTo>
                  <a:lnTo>
                    <a:pt x="197" y="311"/>
                  </a:lnTo>
                  <a:lnTo>
                    <a:pt x="189" y="296"/>
                  </a:lnTo>
                  <a:lnTo>
                    <a:pt x="183" y="281"/>
                  </a:lnTo>
                  <a:lnTo>
                    <a:pt x="180" y="264"/>
                  </a:lnTo>
                  <a:lnTo>
                    <a:pt x="181" y="246"/>
                  </a:lnTo>
                  <a:lnTo>
                    <a:pt x="186" y="226"/>
                  </a:lnTo>
                  <a:lnTo>
                    <a:pt x="192" y="208"/>
                  </a:lnTo>
                  <a:lnTo>
                    <a:pt x="195" y="190"/>
                  </a:lnTo>
                  <a:lnTo>
                    <a:pt x="197" y="165"/>
                  </a:lnTo>
                  <a:lnTo>
                    <a:pt x="195" y="141"/>
                  </a:lnTo>
                  <a:lnTo>
                    <a:pt x="190" y="117"/>
                  </a:lnTo>
                  <a:lnTo>
                    <a:pt x="187" y="95"/>
                  </a:lnTo>
                  <a:lnTo>
                    <a:pt x="190" y="94"/>
                  </a:lnTo>
                  <a:lnTo>
                    <a:pt x="196" y="93"/>
                  </a:lnTo>
                  <a:lnTo>
                    <a:pt x="204" y="94"/>
                  </a:lnTo>
                  <a:lnTo>
                    <a:pt x="215" y="97"/>
                  </a:lnTo>
                  <a:lnTo>
                    <a:pt x="227" y="104"/>
                  </a:lnTo>
                  <a:lnTo>
                    <a:pt x="239" y="114"/>
                  </a:lnTo>
                  <a:lnTo>
                    <a:pt x="250" y="128"/>
                  </a:lnTo>
                  <a:lnTo>
                    <a:pt x="262" y="148"/>
                  </a:lnTo>
                  <a:lnTo>
                    <a:pt x="266" y="128"/>
                  </a:lnTo>
                  <a:lnTo>
                    <a:pt x="273" y="109"/>
                  </a:lnTo>
                  <a:lnTo>
                    <a:pt x="280" y="91"/>
                  </a:lnTo>
                  <a:lnTo>
                    <a:pt x="289" y="74"/>
                  </a:lnTo>
                  <a:lnTo>
                    <a:pt x="298" y="57"/>
                  </a:lnTo>
                  <a:lnTo>
                    <a:pt x="310" y="41"/>
                  </a:lnTo>
                  <a:lnTo>
                    <a:pt x="324" y="26"/>
                  </a:lnTo>
                  <a:lnTo>
                    <a:pt x="339" y="11"/>
                  </a:lnTo>
                  <a:lnTo>
                    <a:pt x="345" y="7"/>
                  </a:lnTo>
                  <a:lnTo>
                    <a:pt x="353" y="4"/>
                  </a:lnTo>
                  <a:lnTo>
                    <a:pt x="360" y="2"/>
                  </a:lnTo>
                  <a:lnTo>
                    <a:pt x="368" y="1"/>
                  </a:lnTo>
                  <a:lnTo>
                    <a:pt x="375" y="0"/>
                  </a:lnTo>
                  <a:lnTo>
                    <a:pt x="383" y="1"/>
                  </a:lnTo>
                  <a:lnTo>
                    <a:pt x="389" y="3"/>
                  </a:lnTo>
                  <a:lnTo>
                    <a:pt x="396" y="6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타이포_도담체 M" panose="02020503020101020101" pitchFamily="18" charset="-127"/>
                <a:ea typeface="타이포_도담체 M" panose="02020503020101020101" pitchFamily="18" charset="-127"/>
              </a:endParaRPr>
            </a:p>
          </p:txBody>
        </p:sp>
        <p:sp>
          <p:nvSpPr>
            <p:cNvPr id="8206" name="Freeform 55"/>
            <p:cNvSpPr>
              <a:spLocks/>
            </p:cNvSpPr>
            <p:nvPr/>
          </p:nvSpPr>
          <p:spPr bwMode="auto">
            <a:xfrm>
              <a:off x="6044037" y="1037240"/>
              <a:ext cx="1095037" cy="2045395"/>
            </a:xfrm>
            <a:custGeom>
              <a:avLst/>
              <a:gdLst>
                <a:gd name="T0" fmla="*/ 419 w 474"/>
                <a:gd name="T1" fmla="*/ 24 h 897"/>
                <a:gd name="T2" fmla="*/ 413 w 474"/>
                <a:gd name="T3" fmla="*/ 46 h 897"/>
                <a:gd name="T4" fmla="*/ 440 w 474"/>
                <a:gd name="T5" fmla="*/ 42 h 897"/>
                <a:gd name="T6" fmla="*/ 467 w 474"/>
                <a:gd name="T7" fmla="*/ 49 h 897"/>
                <a:gd name="T8" fmla="*/ 373 w 474"/>
                <a:gd name="T9" fmla="*/ 170 h 897"/>
                <a:gd name="T10" fmla="*/ 356 w 474"/>
                <a:gd name="T11" fmla="*/ 216 h 897"/>
                <a:gd name="T12" fmla="*/ 337 w 474"/>
                <a:gd name="T13" fmla="*/ 263 h 897"/>
                <a:gd name="T14" fmla="*/ 304 w 474"/>
                <a:gd name="T15" fmla="*/ 394 h 897"/>
                <a:gd name="T16" fmla="*/ 218 w 474"/>
                <a:gd name="T17" fmla="*/ 691 h 897"/>
                <a:gd name="T18" fmla="*/ 187 w 474"/>
                <a:gd name="T19" fmla="*/ 758 h 897"/>
                <a:gd name="T20" fmla="*/ 139 w 474"/>
                <a:gd name="T21" fmla="*/ 816 h 897"/>
                <a:gd name="T22" fmla="*/ 120 w 474"/>
                <a:gd name="T23" fmla="*/ 857 h 897"/>
                <a:gd name="T24" fmla="*/ 83 w 474"/>
                <a:gd name="T25" fmla="*/ 884 h 897"/>
                <a:gd name="T26" fmla="*/ 46 w 474"/>
                <a:gd name="T27" fmla="*/ 897 h 897"/>
                <a:gd name="T28" fmla="*/ 22 w 474"/>
                <a:gd name="T29" fmla="*/ 895 h 897"/>
                <a:gd name="T30" fmla="*/ 5 w 474"/>
                <a:gd name="T31" fmla="*/ 885 h 897"/>
                <a:gd name="T32" fmla="*/ 15 w 474"/>
                <a:gd name="T33" fmla="*/ 879 h 897"/>
                <a:gd name="T34" fmla="*/ 66 w 474"/>
                <a:gd name="T35" fmla="*/ 872 h 897"/>
                <a:gd name="T36" fmla="*/ 100 w 474"/>
                <a:gd name="T37" fmla="*/ 835 h 897"/>
                <a:gd name="T38" fmla="*/ 53 w 474"/>
                <a:gd name="T39" fmla="*/ 819 h 897"/>
                <a:gd name="T40" fmla="*/ 22 w 474"/>
                <a:gd name="T41" fmla="*/ 796 h 897"/>
                <a:gd name="T42" fmla="*/ 23 w 474"/>
                <a:gd name="T43" fmla="*/ 785 h 897"/>
                <a:gd name="T44" fmla="*/ 58 w 474"/>
                <a:gd name="T45" fmla="*/ 800 h 897"/>
                <a:gd name="T46" fmla="*/ 108 w 474"/>
                <a:gd name="T47" fmla="*/ 805 h 897"/>
                <a:gd name="T48" fmla="*/ 153 w 474"/>
                <a:gd name="T49" fmla="*/ 767 h 897"/>
                <a:gd name="T50" fmla="*/ 183 w 474"/>
                <a:gd name="T51" fmla="*/ 695 h 897"/>
                <a:gd name="T52" fmla="*/ 195 w 474"/>
                <a:gd name="T53" fmla="*/ 657 h 897"/>
                <a:gd name="T54" fmla="*/ 228 w 474"/>
                <a:gd name="T55" fmla="*/ 554 h 897"/>
                <a:gd name="T56" fmla="*/ 265 w 474"/>
                <a:gd name="T57" fmla="*/ 425 h 897"/>
                <a:gd name="T58" fmla="*/ 283 w 474"/>
                <a:gd name="T59" fmla="*/ 373 h 897"/>
                <a:gd name="T60" fmla="*/ 296 w 474"/>
                <a:gd name="T61" fmla="*/ 319 h 897"/>
                <a:gd name="T62" fmla="*/ 312 w 474"/>
                <a:gd name="T63" fmla="*/ 267 h 897"/>
                <a:gd name="T64" fmla="*/ 340 w 474"/>
                <a:gd name="T65" fmla="*/ 200 h 897"/>
                <a:gd name="T66" fmla="*/ 379 w 474"/>
                <a:gd name="T67" fmla="*/ 128 h 897"/>
                <a:gd name="T68" fmla="*/ 440 w 474"/>
                <a:gd name="T69" fmla="*/ 70 h 897"/>
                <a:gd name="T70" fmla="*/ 450 w 474"/>
                <a:gd name="T71" fmla="*/ 63 h 897"/>
                <a:gd name="T72" fmla="*/ 439 w 474"/>
                <a:gd name="T73" fmla="*/ 57 h 897"/>
                <a:gd name="T74" fmla="*/ 419 w 474"/>
                <a:gd name="T75" fmla="*/ 58 h 897"/>
                <a:gd name="T76" fmla="*/ 400 w 474"/>
                <a:gd name="T77" fmla="*/ 63 h 897"/>
                <a:gd name="T78" fmla="*/ 382 w 474"/>
                <a:gd name="T79" fmla="*/ 86 h 897"/>
                <a:gd name="T80" fmla="*/ 366 w 474"/>
                <a:gd name="T81" fmla="*/ 105 h 897"/>
                <a:gd name="T82" fmla="*/ 366 w 474"/>
                <a:gd name="T83" fmla="*/ 91 h 897"/>
                <a:gd name="T84" fmla="*/ 396 w 474"/>
                <a:gd name="T85" fmla="*/ 37 h 897"/>
                <a:gd name="T86" fmla="*/ 424 w 474"/>
                <a:gd name="T87" fmla="*/ 1 h 8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74" h="897">
                  <a:moveTo>
                    <a:pt x="429" y="0"/>
                  </a:moveTo>
                  <a:lnTo>
                    <a:pt x="427" y="13"/>
                  </a:lnTo>
                  <a:lnTo>
                    <a:pt x="419" y="24"/>
                  </a:lnTo>
                  <a:lnTo>
                    <a:pt x="410" y="35"/>
                  </a:lnTo>
                  <a:lnTo>
                    <a:pt x="405" y="48"/>
                  </a:lnTo>
                  <a:lnTo>
                    <a:pt x="413" y="46"/>
                  </a:lnTo>
                  <a:lnTo>
                    <a:pt x="421" y="44"/>
                  </a:lnTo>
                  <a:lnTo>
                    <a:pt x="431" y="43"/>
                  </a:lnTo>
                  <a:lnTo>
                    <a:pt x="440" y="42"/>
                  </a:lnTo>
                  <a:lnTo>
                    <a:pt x="450" y="43"/>
                  </a:lnTo>
                  <a:lnTo>
                    <a:pt x="459" y="45"/>
                  </a:lnTo>
                  <a:lnTo>
                    <a:pt x="467" y="49"/>
                  </a:lnTo>
                  <a:lnTo>
                    <a:pt x="474" y="56"/>
                  </a:lnTo>
                  <a:lnTo>
                    <a:pt x="383" y="156"/>
                  </a:lnTo>
                  <a:lnTo>
                    <a:pt x="373" y="170"/>
                  </a:lnTo>
                  <a:lnTo>
                    <a:pt x="367" y="185"/>
                  </a:lnTo>
                  <a:lnTo>
                    <a:pt x="360" y="201"/>
                  </a:lnTo>
                  <a:lnTo>
                    <a:pt x="356" y="216"/>
                  </a:lnTo>
                  <a:lnTo>
                    <a:pt x="351" y="232"/>
                  </a:lnTo>
                  <a:lnTo>
                    <a:pt x="345" y="248"/>
                  </a:lnTo>
                  <a:lnTo>
                    <a:pt x="337" y="263"/>
                  </a:lnTo>
                  <a:lnTo>
                    <a:pt x="327" y="277"/>
                  </a:lnTo>
                  <a:lnTo>
                    <a:pt x="325" y="300"/>
                  </a:lnTo>
                  <a:lnTo>
                    <a:pt x="304" y="394"/>
                  </a:lnTo>
                  <a:lnTo>
                    <a:pt x="236" y="645"/>
                  </a:lnTo>
                  <a:lnTo>
                    <a:pt x="228" y="668"/>
                  </a:lnTo>
                  <a:lnTo>
                    <a:pt x="218" y="691"/>
                  </a:lnTo>
                  <a:lnTo>
                    <a:pt x="209" y="713"/>
                  </a:lnTo>
                  <a:lnTo>
                    <a:pt x="199" y="736"/>
                  </a:lnTo>
                  <a:lnTo>
                    <a:pt x="187" y="758"/>
                  </a:lnTo>
                  <a:lnTo>
                    <a:pt x="173" y="779"/>
                  </a:lnTo>
                  <a:lnTo>
                    <a:pt x="157" y="798"/>
                  </a:lnTo>
                  <a:lnTo>
                    <a:pt x="139" y="816"/>
                  </a:lnTo>
                  <a:lnTo>
                    <a:pt x="136" y="831"/>
                  </a:lnTo>
                  <a:lnTo>
                    <a:pt x="128" y="845"/>
                  </a:lnTo>
                  <a:lnTo>
                    <a:pt x="120" y="857"/>
                  </a:lnTo>
                  <a:lnTo>
                    <a:pt x="108" y="867"/>
                  </a:lnTo>
                  <a:lnTo>
                    <a:pt x="95" y="876"/>
                  </a:lnTo>
                  <a:lnTo>
                    <a:pt x="83" y="884"/>
                  </a:lnTo>
                  <a:lnTo>
                    <a:pt x="69" y="891"/>
                  </a:lnTo>
                  <a:lnTo>
                    <a:pt x="56" y="896"/>
                  </a:lnTo>
                  <a:lnTo>
                    <a:pt x="46" y="897"/>
                  </a:lnTo>
                  <a:lnTo>
                    <a:pt x="38" y="897"/>
                  </a:lnTo>
                  <a:lnTo>
                    <a:pt x="29" y="896"/>
                  </a:lnTo>
                  <a:lnTo>
                    <a:pt x="22" y="895"/>
                  </a:lnTo>
                  <a:lnTo>
                    <a:pt x="15" y="893"/>
                  </a:lnTo>
                  <a:lnTo>
                    <a:pt x="9" y="890"/>
                  </a:lnTo>
                  <a:lnTo>
                    <a:pt x="5" y="885"/>
                  </a:lnTo>
                  <a:lnTo>
                    <a:pt x="0" y="879"/>
                  </a:lnTo>
                  <a:lnTo>
                    <a:pt x="5" y="879"/>
                  </a:lnTo>
                  <a:lnTo>
                    <a:pt x="15" y="879"/>
                  </a:lnTo>
                  <a:lnTo>
                    <a:pt x="30" y="879"/>
                  </a:lnTo>
                  <a:lnTo>
                    <a:pt x="48" y="876"/>
                  </a:lnTo>
                  <a:lnTo>
                    <a:pt x="66" y="872"/>
                  </a:lnTo>
                  <a:lnTo>
                    <a:pt x="83" y="864"/>
                  </a:lnTo>
                  <a:lnTo>
                    <a:pt x="94" y="852"/>
                  </a:lnTo>
                  <a:lnTo>
                    <a:pt x="100" y="835"/>
                  </a:lnTo>
                  <a:lnTo>
                    <a:pt x="83" y="832"/>
                  </a:lnTo>
                  <a:lnTo>
                    <a:pt x="68" y="827"/>
                  </a:lnTo>
                  <a:lnTo>
                    <a:pt x="53" y="819"/>
                  </a:lnTo>
                  <a:lnTo>
                    <a:pt x="40" y="811"/>
                  </a:lnTo>
                  <a:lnTo>
                    <a:pt x="29" y="803"/>
                  </a:lnTo>
                  <a:lnTo>
                    <a:pt x="22" y="796"/>
                  </a:lnTo>
                  <a:lnTo>
                    <a:pt x="17" y="788"/>
                  </a:lnTo>
                  <a:lnTo>
                    <a:pt x="17" y="784"/>
                  </a:lnTo>
                  <a:lnTo>
                    <a:pt x="23" y="785"/>
                  </a:lnTo>
                  <a:lnTo>
                    <a:pt x="32" y="789"/>
                  </a:lnTo>
                  <a:lnTo>
                    <a:pt x="44" y="795"/>
                  </a:lnTo>
                  <a:lnTo>
                    <a:pt x="58" y="800"/>
                  </a:lnTo>
                  <a:lnTo>
                    <a:pt x="74" y="804"/>
                  </a:lnTo>
                  <a:lnTo>
                    <a:pt x="91" y="806"/>
                  </a:lnTo>
                  <a:lnTo>
                    <a:pt x="108" y="805"/>
                  </a:lnTo>
                  <a:lnTo>
                    <a:pt x="124" y="799"/>
                  </a:lnTo>
                  <a:lnTo>
                    <a:pt x="139" y="786"/>
                  </a:lnTo>
                  <a:lnTo>
                    <a:pt x="153" y="767"/>
                  </a:lnTo>
                  <a:lnTo>
                    <a:pt x="165" y="743"/>
                  </a:lnTo>
                  <a:lnTo>
                    <a:pt x="175" y="719"/>
                  </a:lnTo>
                  <a:lnTo>
                    <a:pt x="183" y="695"/>
                  </a:lnTo>
                  <a:lnTo>
                    <a:pt x="189" y="676"/>
                  </a:lnTo>
                  <a:lnTo>
                    <a:pt x="194" y="662"/>
                  </a:lnTo>
                  <a:lnTo>
                    <a:pt x="195" y="657"/>
                  </a:lnTo>
                  <a:lnTo>
                    <a:pt x="203" y="633"/>
                  </a:lnTo>
                  <a:lnTo>
                    <a:pt x="214" y="598"/>
                  </a:lnTo>
                  <a:lnTo>
                    <a:pt x="228" y="554"/>
                  </a:lnTo>
                  <a:lnTo>
                    <a:pt x="242" y="507"/>
                  </a:lnTo>
                  <a:lnTo>
                    <a:pt x="255" y="463"/>
                  </a:lnTo>
                  <a:lnTo>
                    <a:pt x="265" y="425"/>
                  </a:lnTo>
                  <a:lnTo>
                    <a:pt x="273" y="398"/>
                  </a:lnTo>
                  <a:lnTo>
                    <a:pt x="276" y="389"/>
                  </a:lnTo>
                  <a:lnTo>
                    <a:pt x="283" y="373"/>
                  </a:lnTo>
                  <a:lnTo>
                    <a:pt x="289" y="355"/>
                  </a:lnTo>
                  <a:lnTo>
                    <a:pt x="293" y="338"/>
                  </a:lnTo>
                  <a:lnTo>
                    <a:pt x="296" y="319"/>
                  </a:lnTo>
                  <a:lnTo>
                    <a:pt x="300" y="301"/>
                  </a:lnTo>
                  <a:lnTo>
                    <a:pt x="306" y="284"/>
                  </a:lnTo>
                  <a:lnTo>
                    <a:pt x="312" y="267"/>
                  </a:lnTo>
                  <a:lnTo>
                    <a:pt x="322" y="251"/>
                  </a:lnTo>
                  <a:lnTo>
                    <a:pt x="330" y="225"/>
                  </a:lnTo>
                  <a:lnTo>
                    <a:pt x="340" y="200"/>
                  </a:lnTo>
                  <a:lnTo>
                    <a:pt x="351" y="175"/>
                  </a:lnTo>
                  <a:lnTo>
                    <a:pt x="365" y="151"/>
                  </a:lnTo>
                  <a:lnTo>
                    <a:pt x="379" y="128"/>
                  </a:lnTo>
                  <a:lnTo>
                    <a:pt x="398" y="107"/>
                  </a:lnTo>
                  <a:lnTo>
                    <a:pt x="417" y="88"/>
                  </a:lnTo>
                  <a:lnTo>
                    <a:pt x="440" y="70"/>
                  </a:lnTo>
                  <a:lnTo>
                    <a:pt x="443" y="67"/>
                  </a:lnTo>
                  <a:lnTo>
                    <a:pt x="447" y="65"/>
                  </a:lnTo>
                  <a:lnTo>
                    <a:pt x="450" y="63"/>
                  </a:lnTo>
                  <a:lnTo>
                    <a:pt x="451" y="61"/>
                  </a:lnTo>
                  <a:lnTo>
                    <a:pt x="445" y="58"/>
                  </a:lnTo>
                  <a:lnTo>
                    <a:pt x="439" y="57"/>
                  </a:lnTo>
                  <a:lnTo>
                    <a:pt x="432" y="56"/>
                  </a:lnTo>
                  <a:lnTo>
                    <a:pt x="425" y="57"/>
                  </a:lnTo>
                  <a:lnTo>
                    <a:pt x="419" y="58"/>
                  </a:lnTo>
                  <a:lnTo>
                    <a:pt x="412" y="59"/>
                  </a:lnTo>
                  <a:lnTo>
                    <a:pt x="406" y="61"/>
                  </a:lnTo>
                  <a:lnTo>
                    <a:pt x="400" y="63"/>
                  </a:lnTo>
                  <a:lnTo>
                    <a:pt x="394" y="70"/>
                  </a:lnTo>
                  <a:lnTo>
                    <a:pt x="388" y="77"/>
                  </a:lnTo>
                  <a:lnTo>
                    <a:pt x="382" y="86"/>
                  </a:lnTo>
                  <a:lnTo>
                    <a:pt x="375" y="93"/>
                  </a:lnTo>
                  <a:lnTo>
                    <a:pt x="370" y="100"/>
                  </a:lnTo>
                  <a:lnTo>
                    <a:pt x="366" y="105"/>
                  </a:lnTo>
                  <a:lnTo>
                    <a:pt x="362" y="108"/>
                  </a:lnTo>
                  <a:lnTo>
                    <a:pt x="360" y="107"/>
                  </a:lnTo>
                  <a:lnTo>
                    <a:pt x="366" y="91"/>
                  </a:lnTo>
                  <a:lnTo>
                    <a:pt x="374" y="74"/>
                  </a:lnTo>
                  <a:lnTo>
                    <a:pt x="384" y="56"/>
                  </a:lnTo>
                  <a:lnTo>
                    <a:pt x="396" y="37"/>
                  </a:lnTo>
                  <a:lnTo>
                    <a:pt x="406" y="21"/>
                  </a:lnTo>
                  <a:lnTo>
                    <a:pt x="417" y="10"/>
                  </a:lnTo>
                  <a:lnTo>
                    <a:pt x="424" y="1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타이포_도담체 M" panose="02020503020101020101" pitchFamily="18" charset="-127"/>
                <a:ea typeface="타이포_도담체 M" panose="02020503020101020101" pitchFamily="18" charset="-127"/>
              </a:endParaRPr>
            </a:p>
          </p:txBody>
        </p:sp>
        <p:sp>
          <p:nvSpPr>
            <p:cNvPr id="8207" name="Freeform 56"/>
            <p:cNvSpPr>
              <a:spLocks/>
            </p:cNvSpPr>
            <p:nvPr/>
          </p:nvSpPr>
          <p:spPr bwMode="auto">
            <a:xfrm>
              <a:off x="6727858" y="1009877"/>
              <a:ext cx="164025" cy="282753"/>
            </a:xfrm>
            <a:custGeom>
              <a:avLst/>
              <a:gdLst>
                <a:gd name="T0" fmla="*/ 71 w 71"/>
                <a:gd name="T1" fmla="*/ 1 h 124"/>
                <a:gd name="T2" fmla="*/ 59 w 71"/>
                <a:gd name="T3" fmla="*/ 13 h 124"/>
                <a:gd name="T4" fmla="*/ 48 w 71"/>
                <a:gd name="T5" fmla="*/ 27 h 124"/>
                <a:gd name="T6" fmla="*/ 36 w 71"/>
                <a:gd name="T7" fmla="*/ 42 h 124"/>
                <a:gd name="T8" fmla="*/ 27 w 71"/>
                <a:gd name="T9" fmla="*/ 57 h 124"/>
                <a:gd name="T10" fmla="*/ 18 w 71"/>
                <a:gd name="T11" fmla="*/ 74 h 124"/>
                <a:gd name="T12" fmla="*/ 13 w 71"/>
                <a:gd name="T13" fmla="*/ 91 h 124"/>
                <a:gd name="T14" fmla="*/ 10 w 71"/>
                <a:gd name="T15" fmla="*/ 107 h 124"/>
                <a:gd name="T16" fmla="*/ 12 w 71"/>
                <a:gd name="T17" fmla="*/ 123 h 124"/>
                <a:gd name="T18" fmla="*/ 4 w 71"/>
                <a:gd name="T19" fmla="*/ 124 h 124"/>
                <a:gd name="T20" fmla="*/ 1 w 71"/>
                <a:gd name="T21" fmla="*/ 121 h 124"/>
                <a:gd name="T22" fmla="*/ 0 w 71"/>
                <a:gd name="T23" fmla="*/ 115 h 124"/>
                <a:gd name="T24" fmla="*/ 0 w 71"/>
                <a:gd name="T25" fmla="*/ 107 h 124"/>
                <a:gd name="T26" fmla="*/ 1 w 71"/>
                <a:gd name="T27" fmla="*/ 92 h 124"/>
                <a:gd name="T28" fmla="*/ 3 w 71"/>
                <a:gd name="T29" fmla="*/ 78 h 124"/>
                <a:gd name="T30" fmla="*/ 7 w 71"/>
                <a:gd name="T31" fmla="*/ 64 h 124"/>
                <a:gd name="T32" fmla="*/ 12 w 71"/>
                <a:gd name="T33" fmla="*/ 52 h 124"/>
                <a:gd name="T34" fmla="*/ 18 w 71"/>
                <a:gd name="T35" fmla="*/ 40 h 124"/>
                <a:gd name="T36" fmla="*/ 26 w 71"/>
                <a:gd name="T37" fmla="*/ 29 h 124"/>
                <a:gd name="T38" fmla="*/ 33 w 71"/>
                <a:gd name="T39" fmla="*/ 20 h 124"/>
                <a:gd name="T40" fmla="*/ 43 w 71"/>
                <a:gd name="T41" fmla="*/ 12 h 124"/>
                <a:gd name="T42" fmla="*/ 50 w 71"/>
                <a:gd name="T43" fmla="*/ 9 h 124"/>
                <a:gd name="T44" fmla="*/ 59 w 71"/>
                <a:gd name="T45" fmla="*/ 5 h 124"/>
                <a:gd name="T46" fmla="*/ 66 w 71"/>
                <a:gd name="T47" fmla="*/ 0 h 124"/>
                <a:gd name="T48" fmla="*/ 71 w 71"/>
                <a:gd name="T49" fmla="*/ 1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71" h="124">
                  <a:moveTo>
                    <a:pt x="71" y="1"/>
                  </a:moveTo>
                  <a:lnTo>
                    <a:pt x="59" y="13"/>
                  </a:lnTo>
                  <a:lnTo>
                    <a:pt x="48" y="27"/>
                  </a:lnTo>
                  <a:lnTo>
                    <a:pt x="36" y="42"/>
                  </a:lnTo>
                  <a:lnTo>
                    <a:pt x="27" y="57"/>
                  </a:lnTo>
                  <a:lnTo>
                    <a:pt x="18" y="74"/>
                  </a:lnTo>
                  <a:lnTo>
                    <a:pt x="13" y="91"/>
                  </a:lnTo>
                  <a:lnTo>
                    <a:pt x="10" y="107"/>
                  </a:lnTo>
                  <a:lnTo>
                    <a:pt x="12" y="123"/>
                  </a:lnTo>
                  <a:lnTo>
                    <a:pt x="4" y="124"/>
                  </a:lnTo>
                  <a:lnTo>
                    <a:pt x="1" y="121"/>
                  </a:lnTo>
                  <a:lnTo>
                    <a:pt x="0" y="115"/>
                  </a:lnTo>
                  <a:lnTo>
                    <a:pt x="0" y="107"/>
                  </a:lnTo>
                  <a:lnTo>
                    <a:pt x="1" y="92"/>
                  </a:lnTo>
                  <a:lnTo>
                    <a:pt x="3" y="78"/>
                  </a:lnTo>
                  <a:lnTo>
                    <a:pt x="7" y="64"/>
                  </a:lnTo>
                  <a:lnTo>
                    <a:pt x="12" y="52"/>
                  </a:lnTo>
                  <a:lnTo>
                    <a:pt x="18" y="40"/>
                  </a:lnTo>
                  <a:lnTo>
                    <a:pt x="26" y="29"/>
                  </a:lnTo>
                  <a:lnTo>
                    <a:pt x="33" y="20"/>
                  </a:lnTo>
                  <a:lnTo>
                    <a:pt x="43" y="12"/>
                  </a:lnTo>
                  <a:lnTo>
                    <a:pt x="50" y="9"/>
                  </a:lnTo>
                  <a:lnTo>
                    <a:pt x="59" y="5"/>
                  </a:lnTo>
                  <a:lnTo>
                    <a:pt x="66" y="0"/>
                  </a:lnTo>
                  <a:lnTo>
                    <a:pt x="71" y="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타이포_도담체 M" panose="02020503020101020101" pitchFamily="18" charset="-127"/>
                <a:ea typeface="타이포_도담체 M" panose="02020503020101020101" pitchFamily="18" charset="-127"/>
              </a:endParaRPr>
            </a:p>
          </p:txBody>
        </p:sp>
        <p:sp>
          <p:nvSpPr>
            <p:cNvPr id="8208" name="Freeform 57"/>
            <p:cNvSpPr>
              <a:spLocks/>
            </p:cNvSpPr>
            <p:nvPr/>
          </p:nvSpPr>
          <p:spPr bwMode="auto">
            <a:xfrm>
              <a:off x="5635132" y="1171776"/>
              <a:ext cx="709233" cy="1500413"/>
            </a:xfrm>
            <a:custGeom>
              <a:avLst/>
              <a:gdLst>
                <a:gd name="T0" fmla="*/ 303 w 307"/>
                <a:gd name="T1" fmla="*/ 93 h 658"/>
                <a:gd name="T2" fmla="*/ 281 w 307"/>
                <a:gd name="T3" fmla="*/ 78 h 658"/>
                <a:gd name="T4" fmla="*/ 246 w 307"/>
                <a:gd name="T5" fmla="*/ 54 h 658"/>
                <a:gd name="T6" fmla="*/ 211 w 307"/>
                <a:gd name="T7" fmla="*/ 36 h 658"/>
                <a:gd name="T8" fmla="*/ 189 w 307"/>
                <a:gd name="T9" fmla="*/ 43 h 658"/>
                <a:gd name="T10" fmla="*/ 183 w 307"/>
                <a:gd name="T11" fmla="*/ 66 h 658"/>
                <a:gd name="T12" fmla="*/ 205 w 307"/>
                <a:gd name="T13" fmla="*/ 84 h 658"/>
                <a:gd name="T14" fmla="*/ 250 w 307"/>
                <a:gd name="T15" fmla="*/ 100 h 658"/>
                <a:gd name="T16" fmla="*/ 283 w 307"/>
                <a:gd name="T17" fmla="*/ 118 h 658"/>
                <a:gd name="T18" fmla="*/ 302 w 307"/>
                <a:gd name="T19" fmla="*/ 135 h 658"/>
                <a:gd name="T20" fmla="*/ 290 w 307"/>
                <a:gd name="T21" fmla="*/ 135 h 658"/>
                <a:gd name="T22" fmla="*/ 261 w 307"/>
                <a:gd name="T23" fmla="*/ 124 h 658"/>
                <a:gd name="T24" fmla="*/ 233 w 307"/>
                <a:gd name="T25" fmla="*/ 115 h 658"/>
                <a:gd name="T26" fmla="*/ 206 w 307"/>
                <a:gd name="T27" fmla="*/ 111 h 658"/>
                <a:gd name="T28" fmla="*/ 166 w 307"/>
                <a:gd name="T29" fmla="*/ 116 h 658"/>
                <a:gd name="T30" fmla="*/ 117 w 307"/>
                <a:gd name="T31" fmla="*/ 144 h 658"/>
                <a:gd name="T32" fmla="*/ 79 w 307"/>
                <a:gd name="T33" fmla="*/ 187 h 658"/>
                <a:gd name="T34" fmla="*/ 52 w 307"/>
                <a:gd name="T35" fmla="*/ 236 h 658"/>
                <a:gd name="T36" fmla="*/ 33 w 307"/>
                <a:gd name="T37" fmla="*/ 306 h 658"/>
                <a:gd name="T38" fmla="*/ 41 w 307"/>
                <a:gd name="T39" fmla="*/ 399 h 658"/>
                <a:gd name="T40" fmla="*/ 50 w 307"/>
                <a:gd name="T41" fmla="*/ 474 h 658"/>
                <a:gd name="T42" fmla="*/ 60 w 307"/>
                <a:gd name="T43" fmla="*/ 613 h 658"/>
                <a:gd name="T44" fmla="*/ 50 w 307"/>
                <a:gd name="T45" fmla="*/ 657 h 658"/>
                <a:gd name="T46" fmla="*/ 47 w 307"/>
                <a:gd name="T47" fmla="*/ 645 h 658"/>
                <a:gd name="T48" fmla="*/ 43 w 307"/>
                <a:gd name="T49" fmla="*/ 605 h 658"/>
                <a:gd name="T50" fmla="*/ 34 w 307"/>
                <a:gd name="T51" fmla="*/ 542 h 658"/>
                <a:gd name="T52" fmla="*/ 22 w 307"/>
                <a:gd name="T53" fmla="*/ 480 h 658"/>
                <a:gd name="T54" fmla="*/ 11 w 307"/>
                <a:gd name="T55" fmla="*/ 416 h 658"/>
                <a:gd name="T56" fmla="*/ 0 w 307"/>
                <a:gd name="T57" fmla="*/ 289 h 658"/>
                <a:gd name="T58" fmla="*/ 14 w 307"/>
                <a:gd name="T59" fmla="*/ 239 h 658"/>
                <a:gd name="T60" fmla="*/ 36 w 307"/>
                <a:gd name="T61" fmla="*/ 200 h 658"/>
                <a:gd name="T62" fmla="*/ 65 w 307"/>
                <a:gd name="T63" fmla="*/ 163 h 658"/>
                <a:gd name="T64" fmla="*/ 101 w 307"/>
                <a:gd name="T65" fmla="*/ 125 h 658"/>
                <a:gd name="T66" fmla="*/ 117 w 307"/>
                <a:gd name="T67" fmla="*/ 110 h 658"/>
                <a:gd name="T68" fmla="*/ 133 w 307"/>
                <a:gd name="T69" fmla="*/ 96 h 658"/>
                <a:gd name="T70" fmla="*/ 145 w 307"/>
                <a:gd name="T71" fmla="*/ 83 h 658"/>
                <a:gd name="T72" fmla="*/ 148 w 307"/>
                <a:gd name="T73" fmla="*/ 69 h 658"/>
                <a:gd name="T74" fmla="*/ 153 w 307"/>
                <a:gd name="T75" fmla="*/ 50 h 658"/>
                <a:gd name="T76" fmla="*/ 161 w 307"/>
                <a:gd name="T77" fmla="*/ 33 h 658"/>
                <a:gd name="T78" fmla="*/ 172 w 307"/>
                <a:gd name="T79" fmla="*/ 16 h 658"/>
                <a:gd name="T80" fmla="*/ 184 w 307"/>
                <a:gd name="T81" fmla="*/ 0 h 658"/>
                <a:gd name="T82" fmla="*/ 202 w 307"/>
                <a:gd name="T83" fmla="*/ 9 h 658"/>
                <a:gd name="T84" fmla="*/ 243 w 307"/>
                <a:gd name="T85" fmla="*/ 33 h 658"/>
                <a:gd name="T86" fmla="*/ 285 w 307"/>
                <a:gd name="T87" fmla="*/ 63 h 658"/>
                <a:gd name="T88" fmla="*/ 307 w 307"/>
                <a:gd name="T89" fmla="*/ 95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07" h="658">
                  <a:moveTo>
                    <a:pt x="307" y="95"/>
                  </a:moveTo>
                  <a:lnTo>
                    <a:pt x="303" y="93"/>
                  </a:lnTo>
                  <a:lnTo>
                    <a:pt x="295" y="87"/>
                  </a:lnTo>
                  <a:lnTo>
                    <a:pt x="281" y="78"/>
                  </a:lnTo>
                  <a:lnTo>
                    <a:pt x="264" y="66"/>
                  </a:lnTo>
                  <a:lnTo>
                    <a:pt x="246" y="54"/>
                  </a:lnTo>
                  <a:lnTo>
                    <a:pt x="227" y="45"/>
                  </a:lnTo>
                  <a:lnTo>
                    <a:pt x="211" y="36"/>
                  </a:lnTo>
                  <a:lnTo>
                    <a:pt x="198" y="33"/>
                  </a:lnTo>
                  <a:lnTo>
                    <a:pt x="189" y="43"/>
                  </a:lnTo>
                  <a:lnTo>
                    <a:pt x="185" y="53"/>
                  </a:lnTo>
                  <a:lnTo>
                    <a:pt x="183" y="66"/>
                  </a:lnTo>
                  <a:lnTo>
                    <a:pt x="179" y="78"/>
                  </a:lnTo>
                  <a:lnTo>
                    <a:pt x="205" y="84"/>
                  </a:lnTo>
                  <a:lnTo>
                    <a:pt x="229" y="92"/>
                  </a:lnTo>
                  <a:lnTo>
                    <a:pt x="250" y="100"/>
                  </a:lnTo>
                  <a:lnTo>
                    <a:pt x="268" y="110"/>
                  </a:lnTo>
                  <a:lnTo>
                    <a:pt x="283" y="118"/>
                  </a:lnTo>
                  <a:lnTo>
                    <a:pt x="295" y="127"/>
                  </a:lnTo>
                  <a:lnTo>
                    <a:pt x="302" y="135"/>
                  </a:lnTo>
                  <a:lnTo>
                    <a:pt x="305" y="142"/>
                  </a:lnTo>
                  <a:lnTo>
                    <a:pt x="290" y="135"/>
                  </a:lnTo>
                  <a:lnTo>
                    <a:pt x="276" y="129"/>
                  </a:lnTo>
                  <a:lnTo>
                    <a:pt x="261" y="124"/>
                  </a:lnTo>
                  <a:lnTo>
                    <a:pt x="247" y="119"/>
                  </a:lnTo>
                  <a:lnTo>
                    <a:pt x="233" y="115"/>
                  </a:lnTo>
                  <a:lnTo>
                    <a:pt x="219" y="112"/>
                  </a:lnTo>
                  <a:lnTo>
                    <a:pt x="206" y="111"/>
                  </a:lnTo>
                  <a:lnTo>
                    <a:pt x="193" y="110"/>
                  </a:lnTo>
                  <a:lnTo>
                    <a:pt x="166" y="116"/>
                  </a:lnTo>
                  <a:lnTo>
                    <a:pt x="141" y="128"/>
                  </a:lnTo>
                  <a:lnTo>
                    <a:pt x="117" y="144"/>
                  </a:lnTo>
                  <a:lnTo>
                    <a:pt x="97" y="164"/>
                  </a:lnTo>
                  <a:lnTo>
                    <a:pt x="79" y="187"/>
                  </a:lnTo>
                  <a:lnTo>
                    <a:pt x="64" y="210"/>
                  </a:lnTo>
                  <a:lnTo>
                    <a:pt x="52" y="236"/>
                  </a:lnTo>
                  <a:lnTo>
                    <a:pt x="43" y="261"/>
                  </a:lnTo>
                  <a:lnTo>
                    <a:pt x="33" y="306"/>
                  </a:lnTo>
                  <a:lnTo>
                    <a:pt x="34" y="352"/>
                  </a:lnTo>
                  <a:lnTo>
                    <a:pt x="41" y="399"/>
                  </a:lnTo>
                  <a:lnTo>
                    <a:pt x="47" y="445"/>
                  </a:lnTo>
                  <a:lnTo>
                    <a:pt x="50" y="474"/>
                  </a:lnTo>
                  <a:lnTo>
                    <a:pt x="57" y="541"/>
                  </a:lnTo>
                  <a:lnTo>
                    <a:pt x="60" y="613"/>
                  </a:lnTo>
                  <a:lnTo>
                    <a:pt x="55" y="658"/>
                  </a:lnTo>
                  <a:lnTo>
                    <a:pt x="50" y="657"/>
                  </a:lnTo>
                  <a:lnTo>
                    <a:pt x="48" y="651"/>
                  </a:lnTo>
                  <a:lnTo>
                    <a:pt x="47" y="645"/>
                  </a:lnTo>
                  <a:lnTo>
                    <a:pt x="45" y="638"/>
                  </a:lnTo>
                  <a:lnTo>
                    <a:pt x="43" y="605"/>
                  </a:lnTo>
                  <a:lnTo>
                    <a:pt x="38" y="573"/>
                  </a:lnTo>
                  <a:lnTo>
                    <a:pt x="34" y="542"/>
                  </a:lnTo>
                  <a:lnTo>
                    <a:pt x="29" y="511"/>
                  </a:lnTo>
                  <a:lnTo>
                    <a:pt x="22" y="480"/>
                  </a:lnTo>
                  <a:lnTo>
                    <a:pt x="17" y="449"/>
                  </a:lnTo>
                  <a:lnTo>
                    <a:pt x="11" y="416"/>
                  </a:lnTo>
                  <a:lnTo>
                    <a:pt x="5" y="382"/>
                  </a:lnTo>
                  <a:lnTo>
                    <a:pt x="0" y="289"/>
                  </a:lnTo>
                  <a:lnTo>
                    <a:pt x="5" y="263"/>
                  </a:lnTo>
                  <a:lnTo>
                    <a:pt x="14" y="239"/>
                  </a:lnTo>
                  <a:lnTo>
                    <a:pt x="23" y="219"/>
                  </a:lnTo>
                  <a:lnTo>
                    <a:pt x="36" y="200"/>
                  </a:lnTo>
                  <a:lnTo>
                    <a:pt x="50" y="181"/>
                  </a:lnTo>
                  <a:lnTo>
                    <a:pt x="65" y="163"/>
                  </a:lnTo>
                  <a:lnTo>
                    <a:pt x="83" y="145"/>
                  </a:lnTo>
                  <a:lnTo>
                    <a:pt x="101" y="125"/>
                  </a:lnTo>
                  <a:lnTo>
                    <a:pt x="109" y="117"/>
                  </a:lnTo>
                  <a:lnTo>
                    <a:pt x="117" y="110"/>
                  </a:lnTo>
                  <a:lnTo>
                    <a:pt x="126" y="102"/>
                  </a:lnTo>
                  <a:lnTo>
                    <a:pt x="133" y="96"/>
                  </a:lnTo>
                  <a:lnTo>
                    <a:pt x="140" y="90"/>
                  </a:lnTo>
                  <a:lnTo>
                    <a:pt x="145" y="83"/>
                  </a:lnTo>
                  <a:lnTo>
                    <a:pt x="147" y="77"/>
                  </a:lnTo>
                  <a:lnTo>
                    <a:pt x="148" y="69"/>
                  </a:lnTo>
                  <a:lnTo>
                    <a:pt x="151" y="60"/>
                  </a:lnTo>
                  <a:lnTo>
                    <a:pt x="153" y="50"/>
                  </a:lnTo>
                  <a:lnTo>
                    <a:pt x="157" y="41"/>
                  </a:lnTo>
                  <a:lnTo>
                    <a:pt x="161" y="33"/>
                  </a:lnTo>
                  <a:lnTo>
                    <a:pt x="166" y="24"/>
                  </a:lnTo>
                  <a:lnTo>
                    <a:pt x="172" y="16"/>
                  </a:lnTo>
                  <a:lnTo>
                    <a:pt x="177" y="8"/>
                  </a:lnTo>
                  <a:lnTo>
                    <a:pt x="184" y="0"/>
                  </a:lnTo>
                  <a:lnTo>
                    <a:pt x="189" y="2"/>
                  </a:lnTo>
                  <a:lnTo>
                    <a:pt x="202" y="9"/>
                  </a:lnTo>
                  <a:lnTo>
                    <a:pt x="221" y="19"/>
                  </a:lnTo>
                  <a:lnTo>
                    <a:pt x="243" y="33"/>
                  </a:lnTo>
                  <a:lnTo>
                    <a:pt x="265" y="48"/>
                  </a:lnTo>
                  <a:lnTo>
                    <a:pt x="285" y="63"/>
                  </a:lnTo>
                  <a:lnTo>
                    <a:pt x="300" y="80"/>
                  </a:lnTo>
                  <a:lnTo>
                    <a:pt x="307" y="95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타이포_도담체 M" panose="02020503020101020101" pitchFamily="18" charset="-127"/>
                <a:ea typeface="타이포_도담체 M" panose="02020503020101020101" pitchFamily="18" charset="-127"/>
              </a:endParaRPr>
            </a:p>
          </p:txBody>
        </p:sp>
        <p:sp>
          <p:nvSpPr>
            <p:cNvPr id="8209" name="Freeform 58"/>
            <p:cNvSpPr>
              <a:spLocks/>
            </p:cNvSpPr>
            <p:nvPr/>
          </p:nvSpPr>
          <p:spPr bwMode="auto">
            <a:xfrm>
              <a:off x="5658234" y="1668873"/>
              <a:ext cx="1460049" cy="2768239"/>
            </a:xfrm>
            <a:custGeom>
              <a:avLst/>
              <a:gdLst>
                <a:gd name="T0" fmla="*/ 579 w 632"/>
                <a:gd name="T1" fmla="*/ 707 h 1214"/>
                <a:gd name="T2" fmla="*/ 552 w 632"/>
                <a:gd name="T3" fmla="*/ 714 h 1214"/>
                <a:gd name="T4" fmla="*/ 552 w 632"/>
                <a:gd name="T5" fmla="*/ 744 h 1214"/>
                <a:gd name="T6" fmla="*/ 576 w 632"/>
                <a:gd name="T7" fmla="*/ 737 h 1214"/>
                <a:gd name="T8" fmla="*/ 588 w 632"/>
                <a:gd name="T9" fmla="*/ 742 h 1214"/>
                <a:gd name="T10" fmla="*/ 556 w 632"/>
                <a:gd name="T11" fmla="*/ 759 h 1214"/>
                <a:gd name="T12" fmla="*/ 520 w 632"/>
                <a:gd name="T13" fmla="*/ 782 h 1214"/>
                <a:gd name="T14" fmla="*/ 467 w 632"/>
                <a:gd name="T15" fmla="*/ 785 h 1214"/>
                <a:gd name="T16" fmla="*/ 472 w 632"/>
                <a:gd name="T17" fmla="*/ 777 h 1214"/>
                <a:gd name="T18" fmla="*/ 516 w 632"/>
                <a:gd name="T19" fmla="*/ 770 h 1214"/>
                <a:gd name="T20" fmla="*/ 535 w 632"/>
                <a:gd name="T21" fmla="*/ 750 h 1214"/>
                <a:gd name="T22" fmla="*/ 526 w 632"/>
                <a:gd name="T23" fmla="*/ 730 h 1214"/>
                <a:gd name="T24" fmla="*/ 508 w 632"/>
                <a:gd name="T25" fmla="*/ 727 h 1214"/>
                <a:gd name="T26" fmla="*/ 473 w 632"/>
                <a:gd name="T27" fmla="*/ 739 h 1214"/>
                <a:gd name="T28" fmla="*/ 394 w 632"/>
                <a:gd name="T29" fmla="*/ 756 h 1214"/>
                <a:gd name="T30" fmla="*/ 335 w 632"/>
                <a:gd name="T31" fmla="*/ 763 h 1214"/>
                <a:gd name="T32" fmla="*/ 360 w 632"/>
                <a:gd name="T33" fmla="*/ 781 h 1214"/>
                <a:gd name="T34" fmla="*/ 415 w 632"/>
                <a:gd name="T35" fmla="*/ 781 h 1214"/>
                <a:gd name="T36" fmla="*/ 446 w 632"/>
                <a:gd name="T37" fmla="*/ 787 h 1214"/>
                <a:gd name="T38" fmla="*/ 388 w 632"/>
                <a:gd name="T39" fmla="*/ 794 h 1214"/>
                <a:gd name="T40" fmla="*/ 338 w 632"/>
                <a:gd name="T41" fmla="*/ 805 h 1214"/>
                <a:gd name="T42" fmla="*/ 327 w 632"/>
                <a:gd name="T43" fmla="*/ 820 h 1214"/>
                <a:gd name="T44" fmla="*/ 316 w 632"/>
                <a:gd name="T45" fmla="*/ 760 h 1214"/>
                <a:gd name="T46" fmla="*/ 295 w 632"/>
                <a:gd name="T47" fmla="*/ 776 h 1214"/>
                <a:gd name="T48" fmla="*/ 282 w 632"/>
                <a:gd name="T49" fmla="*/ 808 h 1214"/>
                <a:gd name="T50" fmla="*/ 267 w 632"/>
                <a:gd name="T51" fmla="*/ 754 h 1214"/>
                <a:gd name="T52" fmla="*/ 226 w 632"/>
                <a:gd name="T53" fmla="*/ 749 h 1214"/>
                <a:gd name="T54" fmla="*/ 166 w 632"/>
                <a:gd name="T55" fmla="*/ 741 h 1214"/>
                <a:gd name="T56" fmla="*/ 113 w 632"/>
                <a:gd name="T57" fmla="*/ 733 h 1214"/>
                <a:gd name="T58" fmla="*/ 81 w 632"/>
                <a:gd name="T59" fmla="*/ 786 h 1214"/>
                <a:gd name="T60" fmla="*/ 43 w 632"/>
                <a:gd name="T61" fmla="*/ 1214 h 1214"/>
                <a:gd name="T62" fmla="*/ 65 w 632"/>
                <a:gd name="T63" fmla="*/ 721 h 1214"/>
                <a:gd name="T64" fmla="*/ 45 w 632"/>
                <a:gd name="T65" fmla="*/ 708 h 1214"/>
                <a:gd name="T66" fmla="*/ 5 w 632"/>
                <a:gd name="T67" fmla="*/ 628 h 1214"/>
                <a:gd name="T68" fmla="*/ 0 w 632"/>
                <a:gd name="T69" fmla="*/ 533 h 1214"/>
                <a:gd name="T70" fmla="*/ 25 w 632"/>
                <a:gd name="T71" fmla="*/ 521 h 1214"/>
                <a:gd name="T72" fmla="*/ 28 w 632"/>
                <a:gd name="T73" fmla="*/ 619 h 1214"/>
                <a:gd name="T74" fmla="*/ 74 w 632"/>
                <a:gd name="T75" fmla="*/ 695 h 1214"/>
                <a:gd name="T76" fmla="*/ 157 w 632"/>
                <a:gd name="T77" fmla="*/ 716 h 1214"/>
                <a:gd name="T78" fmla="*/ 235 w 632"/>
                <a:gd name="T79" fmla="*/ 726 h 1214"/>
                <a:gd name="T80" fmla="*/ 315 w 632"/>
                <a:gd name="T81" fmla="*/ 730 h 1214"/>
                <a:gd name="T82" fmla="*/ 397 w 632"/>
                <a:gd name="T83" fmla="*/ 727 h 1214"/>
                <a:gd name="T84" fmla="*/ 488 w 632"/>
                <a:gd name="T85" fmla="*/ 708 h 1214"/>
                <a:gd name="T86" fmla="*/ 549 w 632"/>
                <a:gd name="T87" fmla="*/ 683 h 1214"/>
                <a:gd name="T88" fmla="*/ 599 w 632"/>
                <a:gd name="T89" fmla="*/ 607 h 1214"/>
                <a:gd name="T90" fmla="*/ 600 w 632"/>
                <a:gd name="T91" fmla="*/ 529 h 1214"/>
                <a:gd name="T92" fmla="*/ 588 w 632"/>
                <a:gd name="T93" fmla="*/ 456 h 1214"/>
                <a:gd name="T94" fmla="*/ 569 w 632"/>
                <a:gd name="T95" fmla="*/ 370 h 1214"/>
                <a:gd name="T96" fmla="*/ 555 w 632"/>
                <a:gd name="T97" fmla="*/ 249 h 1214"/>
                <a:gd name="T98" fmla="*/ 527 w 632"/>
                <a:gd name="T99" fmla="*/ 27 h 1214"/>
                <a:gd name="T100" fmla="*/ 558 w 632"/>
                <a:gd name="T101" fmla="*/ 123 h 1214"/>
                <a:gd name="T102" fmla="*/ 602 w 632"/>
                <a:gd name="T103" fmla="*/ 377 h 1214"/>
                <a:gd name="T104" fmla="*/ 624 w 632"/>
                <a:gd name="T105" fmla="*/ 497 h 1214"/>
                <a:gd name="T106" fmla="*/ 622 w 632"/>
                <a:gd name="T107" fmla="*/ 642 h 1214"/>
                <a:gd name="T108" fmla="*/ 629 w 632"/>
                <a:gd name="T109" fmla="*/ 1131 h 1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632" h="1214">
                  <a:moveTo>
                    <a:pt x="603" y="1211"/>
                  </a:moveTo>
                  <a:lnTo>
                    <a:pt x="591" y="705"/>
                  </a:lnTo>
                  <a:lnTo>
                    <a:pt x="585" y="706"/>
                  </a:lnTo>
                  <a:lnTo>
                    <a:pt x="579" y="707"/>
                  </a:lnTo>
                  <a:lnTo>
                    <a:pt x="572" y="708"/>
                  </a:lnTo>
                  <a:lnTo>
                    <a:pt x="566" y="710"/>
                  </a:lnTo>
                  <a:lnTo>
                    <a:pt x="558" y="712"/>
                  </a:lnTo>
                  <a:lnTo>
                    <a:pt x="552" y="714"/>
                  </a:lnTo>
                  <a:lnTo>
                    <a:pt x="545" y="716"/>
                  </a:lnTo>
                  <a:lnTo>
                    <a:pt x="539" y="719"/>
                  </a:lnTo>
                  <a:lnTo>
                    <a:pt x="549" y="745"/>
                  </a:lnTo>
                  <a:lnTo>
                    <a:pt x="552" y="744"/>
                  </a:lnTo>
                  <a:lnTo>
                    <a:pt x="556" y="742"/>
                  </a:lnTo>
                  <a:lnTo>
                    <a:pt x="563" y="741"/>
                  </a:lnTo>
                  <a:lnTo>
                    <a:pt x="569" y="739"/>
                  </a:lnTo>
                  <a:lnTo>
                    <a:pt x="576" y="737"/>
                  </a:lnTo>
                  <a:lnTo>
                    <a:pt x="582" y="735"/>
                  </a:lnTo>
                  <a:lnTo>
                    <a:pt x="586" y="735"/>
                  </a:lnTo>
                  <a:lnTo>
                    <a:pt x="589" y="735"/>
                  </a:lnTo>
                  <a:lnTo>
                    <a:pt x="588" y="742"/>
                  </a:lnTo>
                  <a:lnTo>
                    <a:pt x="583" y="747"/>
                  </a:lnTo>
                  <a:lnTo>
                    <a:pt x="575" y="752"/>
                  </a:lnTo>
                  <a:lnTo>
                    <a:pt x="566" y="756"/>
                  </a:lnTo>
                  <a:lnTo>
                    <a:pt x="556" y="759"/>
                  </a:lnTo>
                  <a:lnTo>
                    <a:pt x="548" y="763"/>
                  </a:lnTo>
                  <a:lnTo>
                    <a:pt x="541" y="768"/>
                  </a:lnTo>
                  <a:lnTo>
                    <a:pt x="538" y="773"/>
                  </a:lnTo>
                  <a:lnTo>
                    <a:pt x="520" y="782"/>
                  </a:lnTo>
                  <a:lnTo>
                    <a:pt x="504" y="787"/>
                  </a:lnTo>
                  <a:lnTo>
                    <a:pt x="489" y="789"/>
                  </a:lnTo>
                  <a:lnTo>
                    <a:pt x="477" y="788"/>
                  </a:lnTo>
                  <a:lnTo>
                    <a:pt x="467" y="785"/>
                  </a:lnTo>
                  <a:lnTo>
                    <a:pt x="461" y="780"/>
                  </a:lnTo>
                  <a:lnTo>
                    <a:pt x="457" y="777"/>
                  </a:lnTo>
                  <a:lnTo>
                    <a:pt x="456" y="774"/>
                  </a:lnTo>
                  <a:lnTo>
                    <a:pt x="472" y="777"/>
                  </a:lnTo>
                  <a:lnTo>
                    <a:pt x="486" y="777"/>
                  </a:lnTo>
                  <a:lnTo>
                    <a:pt x="497" y="776"/>
                  </a:lnTo>
                  <a:lnTo>
                    <a:pt x="507" y="773"/>
                  </a:lnTo>
                  <a:lnTo>
                    <a:pt x="516" y="770"/>
                  </a:lnTo>
                  <a:lnTo>
                    <a:pt x="523" y="765"/>
                  </a:lnTo>
                  <a:lnTo>
                    <a:pt x="528" y="761"/>
                  </a:lnTo>
                  <a:lnTo>
                    <a:pt x="533" y="757"/>
                  </a:lnTo>
                  <a:lnTo>
                    <a:pt x="535" y="750"/>
                  </a:lnTo>
                  <a:lnTo>
                    <a:pt x="535" y="745"/>
                  </a:lnTo>
                  <a:lnTo>
                    <a:pt x="534" y="740"/>
                  </a:lnTo>
                  <a:lnTo>
                    <a:pt x="529" y="734"/>
                  </a:lnTo>
                  <a:lnTo>
                    <a:pt x="526" y="730"/>
                  </a:lnTo>
                  <a:lnTo>
                    <a:pt x="522" y="727"/>
                  </a:lnTo>
                  <a:lnTo>
                    <a:pt x="518" y="726"/>
                  </a:lnTo>
                  <a:lnTo>
                    <a:pt x="512" y="726"/>
                  </a:lnTo>
                  <a:lnTo>
                    <a:pt x="508" y="727"/>
                  </a:lnTo>
                  <a:lnTo>
                    <a:pt x="503" y="729"/>
                  </a:lnTo>
                  <a:lnTo>
                    <a:pt x="498" y="730"/>
                  </a:lnTo>
                  <a:lnTo>
                    <a:pt x="494" y="731"/>
                  </a:lnTo>
                  <a:lnTo>
                    <a:pt x="473" y="739"/>
                  </a:lnTo>
                  <a:lnTo>
                    <a:pt x="452" y="745"/>
                  </a:lnTo>
                  <a:lnTo>
                    <a:pt x="433" y="749"/>
                  </a:lnTo>
                  <a:lnTo>
                    <a:pt x="413" y="753"/>
                  </a:lnTo>
                  <a:lnTo>
                    <a:pt x="394" y="756"/>
                  </a:lnTo>
                  <a:lnTo>
                    <a:pt x="375" y="757"/>
                  </a:lnTo>
                  <a:lnTo>
                    <a:pt x="354" y="757"/>
                  </a:lnTo>
                  <a:lnTo>
                    <a:pt x="334" y="756"/>
                  </a:lnTo>
                  <a:lnTo>
                    <a:pt x="335" y="763"/>
                  </a:lnTo>
                  <a:lnTo>
                    <a:pt x="339" y="771"/>
                  </a:lnTo>
                  <a:lnTo>
                    <a:pt x="344" y="776"/>
                  </a:lnTo>
                  <a:lnTo>
                    <a:pt x="350" y="779"/>
                  </a:lnTo>
                  <a:lnTo>
                    <a:pt x="360" y="781"/>
                  </a:lnTo>
                  <a:lnTo>
                    <a:pt x="372" y="782"/>
                  </a:lnTo>
                  <a:lnTo>
                    <a:pt x="386" y="782"/>
                  </a:lnTo>
                  <a:lnTo>
                    <a:pt x="401" y="781"/>
                  </a:lnTo>
                  <a:lnTo>
                    <a:pt x="415" y="781"/>
                  </a:lnTo>
                  <a:lnTo>
                    <a:pt x="429" y="781"/>
                  </a:lnTo>
                  <a:lnTo>
                    <a:pt x="441" y="782"/>
                  </a:lnTo>
                  <a:lnTo>
                    <a:pt x="449" y="786"/>
                  </a:lnTo>
                  <a:lnTo>
                    <a:pt x="446" y="787"/>
                  </a:lnTo>
                  <a:lnTo>
                    <a:pt x="436" y="789"/>
                  </a:lnTo>
                  <a:lnTo>
                    <a:pt x="424" y="791"/>
                  </a:lnTo>
                  <a:lnTo>
                    <a:pt x="407" y="792"/>
                  </a:lnTo>
                  <a:lnTo>
                    <a:pt x="388" y="794"/>
                  </a:lnTo>
                  <a:lnTo>
                    <a:pt x="370" y="795"/>
                  </a:lnTo>
                  <a:lnTo>
                    <a:pt x="353" y="796"/>
                  </a:lnTo>
                  <a:lnTo>
                    <a:pt x="340" y="796"/>
                  </a:lnTo>
                  <a:lnTo>
                    <a:pt x="338" y="805"/>
                  </a:lnTo>
                  <a:lnTo>
                    <a:pt x="337" y="813"/>
                  </a:lnTo>
                  <a:lnTo>
                    <a:pt x="335" y="823"/>
                  </a:lnTo>
                  <a:lnTo>
                    <a:pt x="331" y="831"/>
                  </a:lnTo>
                  <a:lnTo>
                    <a:pt x="327" y="820"/>
                  </a:lnTo>
                  <a:lnTo>
                    <a:pt x="324" y="795"/>
                  </a:lnTo>
                  <a:lnTo>
                    <a:pt x="322" y="772"/>
                  </a:lnTo>
                  <a:lnTo>
                    <a:pt x="321" y="761"/>
                  </a:lnTo>
                  <a:lnTo>
                    <a:pt x="316" y="760"/>
                  </a:lnTo>
                  <a:lnTo>
                    <a:pt x="310" y="759"/>
                  </a:lnTo>
                  <a:lnTo>
                    <a:pt x="304" y="759"/>
                  </a:lnTo>
                  <a:lnTo>
                    <a:pt x="298" y="759"/>
                  </a:lnTo>
                  <a:lnTo>
                    <a:pt x="295" y="776"/>
                  </a:lnTo>
                  <a:lnTo>
                    <a:pt x="297" y="793"/>
                  </a:lnTo>
                  <a:lnTo>
                    <a:pt x="294" y="810"/>
                  </a:lnTo>
                  <a:lnTo>
                    <a:pt x="286" y="823"/>
                  </a:lnTo>
                  <a:lnTo>
                    <a:pt x="282" y="808"/>
                  </a:lnTo>
                  <a:lnTo>
                    <a:pt x="280" y="786"/>
                  </a:lnTo>
                  <a:lnTo>
                    <a:pt x="278" y="764"/>
                  </a:lnTo>
                  <a:lnTo>
                    <a:pt x="271" y="754"/>
                  </a:lnTo>
                  <a:lnTo>
                    <a:pt x="267" y="754"/>
                  </a:lnTo>
                  <a:lnTo>
                    <a:pt x="259" y="753"/>
                  </a:lnTo>
                  <a:lnTo>
                    <a:pt x="250" y="752"/>
                  </a:lnTo>
                  <a:lnTo>
                    <a:pt x="239" y="750"/>
                  </a:lnTo>
                  <a:lnTo>
                    <a:pt x="226" y="749"/>
                  </a:lnTo>
                  <a:lnTo>
                    <a:pt x="211" y="747"/>
                  </a:lnTo>
                  <a:lnTo>
                    <a:pt x="196" y="745"/>
                  </a:lnTo>
                  <a:lnTo>
                    <a:pt x="181" y="743"/>
                  </a:lnTo>
                  <a:lnTo>
                    <a:pt x="166" y="741"/>
                  </a:lnTo>
                  <a:lnTo>
                    <a:pt x="151" y="739"/>
                  </a:lnTo>
                  <a:lnTo>
                    <a:pt x="137" y="737"/>
                  </a:lnTo>
                  <a:lnTo>
                    <a:pt x="125" y="735"/>
                  </a:lnTo>
                  <a:lnTo>
                    <a:pt x="113" y="733"/>
                  </a:lnTo>
                  <a:lnTo>
                    <a:pt x="104" y="732"/>
                  </a:lnTo>
                  <a:lnTo>
                    <a:pt x="98" y="731"/>
                  </a:lnTo>
                  <a:lnTo>
                    <a:pt x="94" y="730"/>
                  </a:lnTo>
                  <a:lnTo>
                    <a:pt x="81" y="786"/>
                  </a:lnTo>
                  <a:lnTo>
                    <a:pt x="75" y="888"/>
                  </a:lnTo>
                  <a:lnTo>
                    <a:pt x="76" y="1032"/>
                  </a:lnTo>
                  <a:lnTo>
                    <a:pt x="84" y="1214"/>
                  </a:lnTo>
                  <a:lnTo>
                    <a:pt x="43" y="1214"/>
                  </a:lnTo>
                  <a:lnTo>
                    <a:pt x="42" y="1145"/>
                  </a:lnTo>
                  <a:lnTo>
                    <a:pt x="42" y="988"/>
                  </a:lnTo>
                  <a:lnTo>
                    <a:pt x="49" y="821"/>
                  </a:lnTo>
                  <a:lnTo>
                    <a:pt x="65" y="721"/>
                  </a:lnTo>
                  <a:lnTo>
                    <a:pt x="60" y="715"/>
                  </a:lnTo>
                  <a:lnTo>
                    <a:pt x="56" y="713"/>
                  </a:lnTo>
                  <a:lnTo>
                    <a:pt x="51" y="711"/>
                  </a:lnTo>
                  <a:lnTo>
                    <a:pt x="45" y="708"/>
                  </a:lnTo>
                  <a:lnTo>
                    <a:pt x="29" y="691"/>
                  </a:lnTo>
                  <a:lnTo>
                    <a:pt x="18" y="671"/>
                  </a:lnTo>
                  <a:lnTo>
                    <a:pt x="10" y="650"/>
                  </a:lnTo>
                  <a:lnTo>
                    <a:pt x="5" y="628"/>
                  </a:lnTo>
                  <a:lnTo>
                    <a:pt x="3" y="604"/>
                  </a:lnTo>
                  <a:lnTo>
                    <a:pt x="2" y="581"/>
                  </a:lnTo>
                  <a:lnTo>
                    <a:pt x="1" y="556"/>
                  </a:lnTo>
                  <a:lnTo>
                    <a:pt x="0" y="533"/>
                  </a:lnTo>
                  <a:lnTo>
                    <a:pt x="19" y="362"/>
                  </a:lnTo>
                  <a:lnTo>
                    <a:pt x="24" y="401"/>
                  </a:lnTo>
                  <a:lnTo>
                    <a:pt x="26" y="463"/>
                  </a:lnTo>
                  <a:lnTo>
                    <a:pt x="25" y="521"/>
                  </a:lnTo>
                  <a:lnTo>
                    <a:pt x="24" y="545"/>
                  </a:lnTo>
                  <a:lnTo>
                    <a:pt x="24" y="571"/>
                  </a:lnTo>
                  <a:lnTo>
                    <a:pt x="26" y="596"/>
                  </a:lnTo>
                  <a:lnTo>
                    <a:pt x="28" y="619"/>
                  </a:lnTo>
                  <a:lnTo>
                    <a:pt x="35" y="642"/>
                  </a:lnTo>
                  <a:lnTo>
                    <a:pt x="43" y="662"/>
                  </a:lnTo>
                  <a:lnTo>
                    <a:pt x="56" y="680"/>
                  </a:lnTo>
                  <a:lnTo>
                    <a:pt x="74" y="695"/>
                  </a:lnTo>
                  <a:lnTo>
                    <a:pt x="99" y="707"/>
                  </a:lnTo>
                  <a:lnTo>
                    <a:pt x="118" y="710"/>
                  </a:lnTo>
                  <a:lnTo>
                    <a:pt x="137" y="713"/>
                  </a:lnTo>
                  <a:lnTo>
                    <a:pt x="157" y="716"/>
                  </a:lnTo>
                  <a:lnTo>
                    <a:pt x="176" y="719"/>
                  </a:lnTo>
                  <a:lnTo>
                    <a:pt x="195" y="722"/>
                  </a:lnTo>
                  <a:lnTo>
                    <a:pt x="214" y="724"/>
                  </a:lnTo>
                  <a:lnTo>
                    <a:pt x="235" y="726"/>
                  </a:lnTo>
                  <a:lnTo>
                    <a:pt x="254" y="728"/>
                  </a:lnTo>
                  <a:lnTo>
                    <a:pt x="274" y="729"/>
                  </a:lnTo>
                  <a:lnTo>
                    <a:pt x="294" y="730"/>
                  </a:lnTo>
                  <a:lnTo>
                    <a:pt x="315" y="730"/>
                  </a:lnTo>
                  <a:lnTo>
                    <a:pt x="335" y="730"/>
                  </a:lnTo>
                  <a:lnTo>
                    <a:pt x="355" y="730"/>
                  </a:lnTo>
                  <a:lnTo>
                    <a:pt x="377" y="729"/>
                  </a:lnTo>
                  <a:lnTo>
                    <a:pt x="397" y="727"/>
                  </a:lnTo>
                  <a:lnTo>
                    <a:pt x="418" y="725"/>
                  </a:lnTo>
                  <a:lnTo>
                    <a:pt x="445" y="718"/>
                  </a:lnTo>
                  <a:lnTo>
                    <a:pt x="469" y="713"/>
                  </a:lnTo>
                  <a:lnTo>
                    <a:pt x="488" y="708"/>
                  </a:lnTo>
                  <a:lnTo>
                    <a:pt x="505" y="702"/>
                  </a:lnTo>
                  <a:lnTo>
                    <a:pt x="520" y="697"/>
                  </a:lnTo>
                  <a:lnTo>
                    <a:pt x="534" y="691"/>
                  </a:lnTo>
                  <a:lnTo>
                    <a:pt x="549" y="683"/>
                  </a:lnTo>
                  <a:lnTo>
                    <a:pt x="565" y="674"/>
                  </a:lnTo>
                  <a:lnTo>
                    <a:pt x="582" y="655"/>
                  </a:lnTo>
                  <a:lnTo>
                    <a:pt x="592" y="632"/>
                  </a:lnTo>
                  <a:lnTo>
                    <a:pt x="599" y="607"/>
                  </a:lnTo>
                  <a:lnTo>
                    <a:pt x="602" y="583"/>
                  </a:lnTo>
                  <a:lnTo>
                    <a:pt x="602" y="560"/>
                  </a:lnTo>
                  <a:lnTo>
                    <a:pt x="601" y="542"/>
                  </a:lnTo>
                  <a:lnTo>
                    <a:pt x="600" y="529"/>
                  </a:lnTo>
                  <a:lnTo>
                    <a:pt x="599" y="525"/>
                  </a:lnTo>
                  <a:lnTo>
                    <a:pt x="597" y="501"/>
                  </a:lnTo>
                  <a:lnTo>
                    <a:pt x="592" y="478"/>
                  </a:lnTo>
                  <a:lnTo>
                    <a:pt x="588" y="456"/>
                  </a:lnTo>
                  <a:lnTo>
                    <a:pt x="584" y="434"/>
                  </a:lnTo>
                  <a:lnTo>
                    <a:pt x="579" y="413"/>
                  </a:lnTo>
                  <a:lnTo>
                    <a:pt x="574" y="392"/>
                  </a:lnTo>
                  <a:lnTo>
                    <a:pt x="569" y="370"/>
                  </a:lnTo>
                  <a:lnTo>
                    <a:pt x="565" y="347"/>
                  </a:lnTo>
                  <a:lnTo>
                    <a:pt x="564" y="334"/>
                  </a:lnTo>
                  <a:lnTo>
                    <a:pt x="560" y="299"/>
                  </a:lnTo>
                  <a:lnTo>
                    <a:pt x="555" y="249"/>
                  </a:lnTo>
                  <a:lnTo>
                    <a:pt x="549" y="190"/>
                  </a:lnTo>
                  <a:lnTo>
                    <a:pt x="541" y="129"/>
                  </a:lnTo>
                  <a:lnTo>
                    <a:pt x="534" y="72"/>
                  </a:lnTo>
                  <a:lnTo>
                    <a:pt x="527" y="27"/>
                  </a:lnTo>
                  <a:lnTo>
                    <a:pt x="521" y="0"/>
                  </a:lnTo>
                  <a:lnTo>
                    <a:pt x="532" y="15"/>
                  </a:lnTo>
                  <a:lnTo>
                    <a:pt x="544" y="59"/>
                  </a:lnTo>
                  <a:lnTo>
                    <a:pt x="558" y="123"/>
                  </a:lnTo>
                  <a:lnTo>
                    <a:pt x="572" y="195"/>
                  </a:lnTo>
                  <a:lnTo>
                    <a:pt x="584" y="268"/>
                  </a:lnTo>
                  <a:lnTo>
                    <a:pt x="595" y="332"/>
                  </a:lnTo>
                  <a:lnTo>
                    <a:pt x="602" y="377"/>
                  </a:lnTo>
                  <a:lnTo>
                    <a:pt x="604" y="394"/>
                  </a:lnTo>
                  <a:lnTo>
                    <a:pt x="612" y="427"/>
                  </a:lnTo>
                  <a:lnTo>
                    <a:pt x="619" y="462"/>
                  </a:lnTo>
                  <a:lnTo>
                    <a:pt x="624" y="497"/>
                  </a:lnTo>
                  <a:lnTo>
                    <a:pt x="629" y="535"/>
                  </a:lnTo>
                  <a:lnTo>
                    <a:pt x="630" y="571"/>
                  </a:lnTo>
                  <a:lnTo>
                    <a:pt x="629" y="606"/>
                  </a:lnTo>
                  <a:lnTo>
                    <a:pt x="622" y="642"/>
                  </a:lnTo>
                  <a:lnTo>
                    <a:pt x="613" y="674"/>
                  </a:lnTo>
                  <a:lnTo>
                    <a:pt x="614" y="764"/>
                  </a:lnTo>
                  <a:lnTo>
                    <a:pt x="621" y="949"/>
                  </a:lnTo>
                  <a:lnTo>
                    <a:pt x="629" y="1131"/>
                  </a:lnTo>
                  <a:lnTo>
                    <a:pt x="632" y="1213"/>
                  </a:lnTo>
                  <a:lnTo>
                    <a:pt x="603" y="121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타이포_도담체 M" panose="02020503020101020101" pitchFamily="18" charset="-127"/>
                <a:ea typeface="타이포_도담체 M" panose="02020503020101020101" pitchFamily="18" charset="-127"/>
              </a:endParaRPr>
            </a:p>
          </p:txBody>
        </p:sp>
        <p:sp>
          <p:nvSpPr>
            <p:cNvPr id="8210" name="Freeform 59"/>
            <p:cNvSpPr>
              <a:spLocks/>
            </p:cNvSpPr>
            <p:nvPr/>
          </p:nvSpPr>
          <p:spPr bwMode="auto">
            <a:xfrm>
              <a:off x="5815328" y="2423640"/>
              <a:ext cx="210229" cy="583747"/>
            </a:xfrm>
            <a:custGeom>
              <a:avLst/>
              <a:gdLst>
                <a:gd name="T0" fmla="*/ 90 w 91"/>
                <a:gd name="T1" fmla="*/ 0 h 256"/>
                <a:gd name="T2" fmla="*/ 86 w 91"/>
                <a:gd name="T3" fmla="*/ 4 h 256"/>
                <a:gd name="T4" fmla="*/ 77 w 91"/>
                <a:gd name="T5" fmla="*/ 18 h 256"/>
                <a:gd name="T6" fmla="*/ 64 w 91"/>
                <a:gd name="T7" fmla="*/ 37 h 256"/>
                <a:gd name="T8" fmla="*/ 51 w 91"/>
                <a:gd name="T9" fmla="*/ 62 h 256"/>
                <a:gd name="T10" fmla="*/ 38 w 91"/>
                <a:gd name="T11" fmla="*/ 91 h 256"/>
                <a:gd name="T12" fmla="*/ 29 w 91"/>
                <a:gd name="T13" fmla="*/ 120 h 256"/>
                <a:gd name="T14" fmla="*/ 24 w 91"/>
                <a:gd name="T15" fmla="*/ 150 h 256"/>
                <a:gd name="T16" fmla="*/ 28 w 91"/>
                <a:gd name="T17" fmla="*/ 178 h 256"/>
                <a:gd name="T18" fmla="*/ 35 w 91"/>
                <a:gd name="T19" fmla="*/ 189 h 256"/>
                <a:gd name="T20" fmla="*/ 45 w 91"/>
                <a:gd name="T21" fmla="*/ 201 h 256"/>
                <a:gd name="T22" fmla="*/ 55 w 91"/>
                <a:gd name="T23" fmla="*/ 213 h 256"/>
                <a:gd name="T24" fmla="*/ 67 w 91"/>
                <a:gd name="T25" fmla="*/ 226 h 256"/>
                <a:gd name="T26" fmla="*/ 77 w 91"/>
                <a:gd name="T27" fmla="*/ 238 h 256"/>
                <a:gd name="T28" fmla="*/ 85 w 91"/>
                <a:gd name="T29" fmla="*/ 248 h 256"/>
                <a:gd name="T30" fmla="*/ 90 w 91"/>
                <a:gd name="T31" fmla="*/ 254 h 256"/>
                <a:gd name="T32" fmla="*/ 91 w 91"/>
                <a:gd name="T33" fmla="*/ 256 h 256"/>
                <a:gd name="T34" fmla="*/ 77 w 91"/>
                <a:gd name="T35" fmla="*/ 251 h 256"/>
                <a:gd name="T36" fmla="*/ 63 w 91"/>
                <a:gd name="T37" fmla="*/ 244 h 256"/>
                <a:gd name="T38" fmla="*/ 50 w 91"/>
                <a:gd name="T39" fmla="*/ 238 h 256"/>
                <a:gd name="T40" fmla="*/ 37 w 91"/>
                <a:gd name="T41" fmla="*/ 229 h 256"/>
                <a:gd name="T42" fmla="*/ 26 w 91"/>
                <a:gd name="T43" fmla="*/ 221 h 256"/>
                <a:gd name="T44" fmla="*/ 16 w 91"/>
                <a:gd name="T45" fmla="*/ 210 h 256"/>
                <a:gd name="T46" fmla="*/ 7 w 91"/>
                <a:gd name="T47" fmla="*/ 197 h 256"/>
                <a:gd name="T48" fmla="*/ 3 w 91"/>
                <a:gd name="T49" fmla="*/ 182 h 256"/>
                <a:gd name="T50" fmla="*/ 0 w 91"/>
                <a:gd name="T51" fmla="*/ 151 h 256"/>
                <a:gd name="T52" fmla="*/ 2 w 91"/>
                <a:gd name="T53" fmla="*/ 121 h 256"/>
                <a:gd name="T54" fmla="*/ 10 w 91"/>
                <a:gd name="T55" fmla="*/ 94 h 256"/>
                <a:gd name="T56" fmla="*/ 21 w 91"/>
                <a:gd name="T57" fmla="*/ 67 h 256"/>
                <a:gd name="T58" fmla="*/ 23 w 91"/>
                <a:gd name="T59" fmla="*/ 64 h 256"/>
                <a:gd name="T60" fmla="*/ 29 w 91"/>
                <a:gd name="T61" fmla="*/ 57 h 256"/>
                <a:gd name="T62" fmla="*/ 36 w 91"/>
                <a:gd name="T63" fmla="*/ 47 h 256"/>
                <a:gd name="T64" fmla="*/ 47 w 91"/>
                <a:gd name="T65" fmla="*/ 35 h 256"/>
                <a:gd name="T66" fmla="*/ 58 w 91"/>
                <a:gd name="T67" fmla="*/ 23 h 256"/>
                <a:gd name="T68" fmla="*/ 69 w 91"/>
                <a:gd name="T69" fmla="*/ 13 h 256"/>
                <a:gd name="T70" fmla="*/ 80 w 91"/>
                <a:gd name="T71" fmla="*/ 4 h 256"/>
                <a:gd name="T72" fmla="*/ 90 w 91"/>
                <a:gd name="T73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91" h="256">
                  <a:moveTo>
                    <a:pt x="90" y="0"/>
                  </a:moveTo>
                  <a:lnTo>
                    <a:pt x="86" y="4"/>
                  </a:lnTo>
                  <a:lnTo>
                    <a:pt x="77" y="18"/>
                  </a:lnTo>
                  <a:lnTo>
                    <a:pt x="64" y="37"/>
                  </a:lnTo>
                  <a:lnTo>
                    <a:pt x="51" y="62"/>
                  </a:lnTo>
                  <a:lnTo>
                    <a:pt x="38" y="91"/>
                  </a:lnTo>
                  <a:lnTo>
                    <a:pt x="29" y="120"/>
                  </a:lnTo>
                  <a:lnTo>
                    <a:pt x="24" y="150"/>
                  </a:lnTo>
                  <a:lnTo>
                    <a:pt x="28" y="178"/>
                  </a:lnTo>
                  <a:lnTo>
                    <a:pt x="35" y="189"/>
                  </a:lnTo>
                  <a:lnTo>
                    <a:pt x="45" y="201"/>
                  </a:lnTo>
                  <a:lnTo>
                    <a:pt x="55" y="213"/>
                  </a:lnTo>
                  <a:lnTo>
                    <a:pt x="67" y="226"/>
                  </a:lnTo>
                  <a:lnTo>
                    <a:pt x="77" y="238"/>
                  </a:lnTo>
                  <a:lnTo>
                    <a:pt x="85" y="248"/>
                  </a:lnTo>
                  <a:lnTo>
                    <a:pt x="90" y="254"/>
                  </a:lnTo>
                  <a:lnTo>
                    <a:pt x="91" y="256"/>
                  </a:lnTo>
                  <a:lnTo>
                    <a:pt x="77" y="251"/>
                  </a:lnTo>
                  <a:lnTo>
                    <a:pt x="63" y="244"/>
                  </a:lnTo>
                  <a:lnTo>
                    <a:pt x="50" y="238"/>
                  </a:lnTo>
                  <a:lnTo>
                    <a:pt x="37" y="229"/>
                  </a:lnTo>
                  <a:lnTo>
                    <a:pt x="26" y="221"/>
                  </a:lnTo>
                  <a:lnTo>
                    <a:pt x="16" y="210"/>
                  </a:lnTo>
                  <a:lnTo>
                    <a:pt x="7" y="197"/>
                  </a:lnTo>
                  <a:lnTo>
                    <a:pt x="3" y="182"/>
                  </a:lnTo>
                  <a:lnTo>
                    <a:pt x="0" y="151"/>
                  </a:lnTo>
                  <a:lnTo>
                    <a:pt x="2" y="121"/>
                  </a:lnTo>
                  <a:lnTo>
                    <a:pt x="10" y="94"/>
                  </a:lnTo>
                  <a:lnTo>
                    <a:pt x="21" y="67"/>
                  </a:lnTo>
                  <a:lnTo>
                    <a:pt x="23" y="64"/>
                  </a:lnTo>
                  <a:lnTo>
                    <a:pt x="29" y="57"/>
                  </a:lnTo>
                  <a:lnTo>
                    <a:pt x="36" y="47"/>
                  </a:lnTo>
                  <a:lnTo>
                    <a:pt x="47" y="35"/>
                  </a:lnTo>
                  <a:lnTo>
                    <a:pt x="58" y="23"/>
                  </a:lnTo>
                  <a:lnTo>
                    <a:pt x="69" y="13"/>
                  </a:lnTo>
                  <a:lnTo>
                    <a:pt x="80" y="4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타이포_도담체 M" panose="02020503020101020101" pitchFamily="18" charset="-127"/>
                <a:ea typeface="타이포_도담체 M" panose="02020503020101020101" pitchFamily="18" charset="-127"/>
              </a:endParaRPr>
            </a:p>
          </p:txBody>
        </p:sp>
        <p:sp>
          <p:nvSpPr>
            <p:cNvPr id="8211" name="Freeform 60"/>
            <p:cNvSpPr>
              <a:spLocks/>
            </p:cNvSpPr>
            <p:nvPr/>
          </p:nvSpPr>
          <p:spPr bwMode="auto">
            <a:xfrm>
              <a:off x="6762512" y="3374510"/>
              <a:ext cx="90099" cy="45605"/>
            </a:xfrm>
            <a:custGeom>
              <a:avLst/>
              <a:gdLst>
                <a:gd name="T0" fmla="*/ 39 w 39"/>
                <a:gd name="T1" fmla="*/ 0 h 20"/>
                <a:gd name="T2" fmla="*/ 36 w 39"/>
                <a:gd name="T3" fmla="*/ 10 h 20"/>
                <a:gd name="T4" fmla="*/ 30 w 39"/>
                <a:gd name="T5" fmla="*/ 16 h 20"/>
                <a:gd name="T6" fmla="*/ 20 w 39"/>
                <a:gd name="T7" fmla="*/ 20 h 20"/>
                <a:gd name="T8" fmla="*/ 12 w 39"/>
                <a:gd name="T9" fmla="*/ 20 h 20"/>
                <a:gd name="T10" fmla="*/ 3 w 39"/>
                <a:gd name="T11" fmla="*/ 16 h 20"/>
                <a:gd name="T12" fmla="*/ 0 w 39"/>
                <a:gd name="T13" fmla="*/ 12 h 20"/>
                <a:gd name="T14" fmla="*/ 0 w 39"/>
                <a:gd name="T15" fmla="*/ 8 h 20"/>
                <a:gd name="T16" fmla="*/ 1 w 39"/>
                <a:gd name="T17" fmla="*/ 7 h 20"/>
                <a:gd name="T18" fmla="*/ 3 w 39"/>
                <a:gd name="T19" fmla="*/ 8 h 20"/>
                <a:gd name="T20" fmla="*/ 8 w 39"/>
                <a:gd name="T21" fmla="*/ 9 h 20"/>
                <a:gd name="T22" fmla="*/ 12 w 39"/>
                <a:gd name="T23" fmla="*/ 9 h 20"/>
                <a:gd name="T24" fmla="*/ 17 w 39"/>
                <a:gd name="T25" fmla="*/ 8 h 20"/>
                <a:gd name="T26" fmla="*/ 23 w 39"/>
                <a:gd name="T27" fmla="*/ 7 h 20"/>
                <a:gd name="T28" fmla="*/ 28 w 39"/>
                <a:gd name="T29" fmla="*/ 6 h 20"/>
                <a:gd name="T30" fmla="*/ 33 w 39"/>
                <a:gd name="T31" fmla="*/ 4 h 20"/>
                <a:gd name="T32" fmla="*/ 39 w 39"/>
                <a:gd name="T33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9" h="20">
                  <a:moveTo>
                    <a:pt x="39" y="0"/>
                  </a:moveTo>
                  <a:lnTo>
                    <a:pt x="36" y="10"/>
                  </a:lnTo>
                  <a:lnTo>
                    <a:pt x="30" y="16"/>
                  </a:lnTo>
                  <a:lnTo>
                    <a:pt x="20" y="20"/>
                  </a:lnTo>
                  <a:lnTo>
                    <a:pt x="12" y="20"/>
                  </a:lnTo>
                  <a:lnTo>
                    <a:pt x="3" y="16"/>
                  </a:lnTo>
                  <a:lnTo>
                    <a:pt x="0" y="12"/>
                  </a:lnTo>
                  <a:lnTo>
                    <a:pt x="0" y="8"/>
                  </a:lnTo>
                  <a:lnTo>
                    <a:pt x="1" y="7"/>
                  </a:lnTo>
                  <a:lnTo>
                    <a:pt x="3" y="8"/>
                  </a:lnTo>
                  <a:lnTo>
                    <a:pt x="8" y="9"/>
                  </a:lnTo>
                  <a:lnTo>
                    <a:pt x="12" y="9"/>
                  </a:lnTo>
                  <a:lnTo>
                    <a:pt x="17" y="8"/>
                  </a:lnTo>
                  <a:lnTo>
                    <a:pt x="23" y="7"/>
                  </a:lnTo>
                  <a:lnTo>
                    <a:pt x="28" y="6"/>
                  </a:lnTo>
                  <a:lnTo>
                    <a:pt x="33" y="4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타이포_도담체 M" panose="02020503020101020101" pitchFamily="18" charset="-127"/>
                <a:ea typeface="타이포_도담체 M" panose="02020503020101020101" pitchFamily="18" charset="-127"/>
              </a:endParaRPr>
            </a:p>
          </p:txBody>
        </p:sp>
        <p:sp>
          <p:nvSpPr>
            <p:cNvPr id="8212" name="Freeform 61"/>
            <p:cNvSpPr>
              <a:spLocks/>
            </p:cNvSpPr>
            <p:nvPr/>
          </p:nvSpPr>
          <p:spPr bwMode="auto">
            <a:xfrm>
              <a:off x="5900805" y="3376789"/>
              <a:ext cx="358082" cy="116293"/>
            </a:xfrm>
            <a:custGeom>
              <a:avLst/>
              <a:gdLst>
                <a:gd name="T0" fmla="*/ 153 w 155"/>
                <a:gd name="T1" fmla="*/ 33 h 51"/>
                <a:gd name="T2" fmla="*/ 155 w 155"/>
                <a:gd name="T3" fmla="*/ 38 h 51"/>
                <a:gd name="T4" fmla="*/ 154 w 155"/>
                <a:gd name="T5" fmla="*/ 43 h 51"/>
                <a:gd name="T6" fmla="*/ 152 w 155"/>
                <a:gd name="T7" fmla="*/ 48 h 51"/>
                <a:gd name="T8" fmla="*/ 148 w 155"/>
                <a:gd name="T9" fmla="*/ 51 h 51"/>
                <a:gd name="T10" fmla="*/ 130 w 155"/>
                <a:gd name="T11" fmla="*/ 48 h 51"/>
                <a:gd name="T12" fmla="*/ 110 w 155"/>
                <a:gd name="T13" fmla="*/ 45 h 51"/>
                <a:gd name="T14" fmla="*/ 93 w 155"/>
                <a:gd name="T15" fmla="*/ 41 h 51"/>
                <a:gd name="T16" fmla="*/ 75 w 155"/>
                <a:gd name="T17" fmla="*/ 37 h 51"/>
                <a:gd name="T18" fmla="*/ 58 w 155"/>
                <a:gd name="T19" fmla="*/ 32 h 51"/>
                <a:gd name="T20" fmla="*/ 41 w 155"/>
                <a:gd name="T21" fmla="*/ 26 h 51"/>
                <a:gd name="T22" fmla="*/ 24 w 155"/>
                <a:gd name="T23" fmla="*/ 21 h 51"/>
                <a:gd name="T24" fmla="*/ 7 w 155"/>
                <a:gd name="T25" fmla="*/ 15 h 51"/>
                <a:gd name="T26" fmla="*/ 3 w 155"/>
                <a:gd name="T27" fmla="*/ 12 h 51"/>
                <a:gd name="T28" fmla="*/ 0 w 155"/>
                <a:gd name="T29" fmla="*/ 8 h 51"/>
                <a:gd name="T30" fmla="*/ 0 w 155"/>
                <a:gd name="T31" fmla="*/ 5 h 51"/>
                <a:gd name="T32" fmla="*/ 2 w 155"/>
                <a:gd name="T33" fmla="*/ 0 h 51"/>
                <a:gd name="T34" fmla="*/ 21 w 155"/>
                <a:gd name="T35" fmla="*/ 6 h 51"/>
                <a:gd name="T36" fmla="*/ 39 w 155"/>
                <a:gd name="T37" fmla="*/ 12 h 51"/>
                <a:gd name="T38" fmla="*/ 57 w 155"/>
                <a:gd name="T39" fmla="*/ 16 h 51"/>
                <a:gd name="T40" fmla="*/ 76 w 155"/>
                <a:gd name="T41" fmla="*/ 22 h 51"/>
                <a:gd name="T42" fmla="*/ 95 w 155"/>
                <a:gd name="T43" fmla="*/ 25 h 51"/>
                <a:gd name="T44" fmla="*/ 115 w 155"/>
                <a:gd name="T45" fmla="*/ 29 h 51"/>
                <a:gd name="T46" fmla="*/ 134 w 155"/>
                <a:gd name="T47" fmla="*/ 31 h 51"/>
                <a:gd name="T48" fmla="*/ 153 w 155"/>
                <a:gd name="T49" fmla="*/ 33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55" h="51">
                  <a:moveTo>
                    <a:pt x="153" y="33"/>
                  </a:moveTo>
                  <a:lnTo>
                    <a:pt x="155" y="38"/>
                  </a:lnTo>
                  <a:lnTo>
                    <a:pt x="154" y="43"/>
                  </a:lnTo>
                  <a:lnTo>
                    <a:pt x="152" y="48"/>
                  </a:lnTo>
                  <a:lnTo>
                    <a:pt x="148" y="51"/>
                  </a:lnTo>
                  <a:lnTo>
                    <a:pt x="130" y="48"/>
                  </a:lnTo>
                  <a:lnTo>
                    <a:pt x="110" y="45"/>
                  </a:lnTo>
                  <a:lnTo>
                    <a:pt x="93" y="41"/>
                  </a:lnTo>
                  <a:lnTo>
                    <a:pt x="75" y="37"/>
                  </a:lnTo>
                  <a:lnTo>
                    <a:pt x="58" y="32"/>
                  </a:lnTo>
                  <a:lnTo>
                    <a:pt x="41" y="26"/>
                  </a:lnTo>
                  <a:lnTo>
                    <a:pt x="24" y="21"/>
                  </a:lnTo>
                  <a:lnTo>
                    <a:pt x="7" y="15"/>
                  </a:lnTo>
                  <a:lnTo>
                    <a:pt x="3" y="12"/>
                  </a:lnTo>
                  <a:lnTo>
                    <a:pt x="0" y="8"/>
                  </a:lnTo>
                  <a:lnTo>
                    <a:pt x="0" y="5"/>
                  </a:lnTo>
                  <a:lnTo>
                    <a:pt x="2" y="0"/>
                  </a:lnTo>
                  <a:lnTo>
                    <a:pt x="21" y="6"/>
                  </a:lnTo>
                  <a:lnTo>
                    <a:pt x="39" y="12"/>
                  </a:lnTo>
                  <a:lnTo>
                    <a:pt x="57" y="16"/>
                  </a:lnTo>
                  <a:lnTo>
                    <a:pt x="76" y="22"/>
                  </a:lnTo>
                  <a:lnTo>
                    <a:pt x="95" y="25"/>
                  </a:lnTo>
                  <a:lnTo>
                    <a:pt x="115" y="29"/>
                  </a:lnTo>
                  <a:lnTo>
                    <a:pt x="134" y="31"/>
                  </a:lnTo>
                  <a:lnTo>
                    <a:pt x="153" y="3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타이포_도담체 M" panose="02020503020101020101" pitchFamily="18" charset="-127"/>
                <a:ea typeface="타이포_도담체 M" panose="02020503020101020101" pitchFamily="18" charset="-127"/>
              </a:endParaRPr>
            </a:p>
          </p:txBody>
        </p:sp>
        <p:sp>
          <p:nvSpPr>
            <p:cNvPr id="8213" name="Freeform 62"/>
            <p:cNvSpPr>
              <a:spLocks/>
            </p:cNvSpPr>
            <p:nvPr/>
          </p:nvSpPr>
          <p:spPr bwMode="auto">
            <a:xfrm>
              <a:off x="6545352" y="918666"/>
              <a:ext cx="177886" cy="79808"/>
            </a:xfrm>
            <a:custGeom>
              <a:avLst/>
              <a:gdLst>
                <a:gd name="T0" fmla="*/ 0 w 77"/>
                <a:gd name="T1" fmla="*/ 8 h 35"/>
                <a:gd name="T2" fmla="*/ 24 w 77"/>
                <a:gd name="T3" fmla="*/ 30 h 35"/>
                <a:gd name="T4" fmla="*/ 42 w 77"/>
                <a:gd name="T5" fmla="*/ 35 h 35"/>
                <a:gd name="T6" fmla="*/ 44 w 77"/>
                <a:gd name="T7" fmla="*/ 35 h 35"/>
                <a:gd name="T8" fmla="*/ 49 w 77"/>
                <a:gd name="T9" fmla="*/ 34 h 35"/>
                <a:gd name="T10" fmla="*/ 55 w 77"/>
                <a:gd name="T11" fmla="*/ 31 h 35"/>
                <a:gd name="T12" fmla="*/ 59 w 77"/>
                <a:gd name="T13" fmla="*/ 26 h 35"/>
                <a:gd name="T14" fmla="*/ 64 w 77"/>
                <a:gd name="T15" fmla="*/ 20 h 35"/>
                <a:gd name="T16" fmla="*/ 70 w 77"/>
                <a:gd name="T17" fmla="*/ 10 h 35"/>
                <a:gd name="T18" fmla="*/ 75 w 77"/>
                <a:gd name="T19" fmla="*/ 3 h 35"/>
                <a:gd name="T20" fmla="*/ 77 w 77"/>
                <a:gd name="T21" fmla="*/ 0 h 35"/>
                <a:gd name="T22" fmla="*/ 35 w 77"/>
                <a:gd name="T23" fmla="*/ 9 h 35"/>
                <a:gd name="T24" fmla="*/ 0 w 77"/>
                <a:gd name="T25" fmla="*/ 8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7" h="35">
                  <a:moveTo>
                    <a:pt x="0" y="8"/>
                  </a:moveTo>
                  <a:lnTo>
                    <a:pt x="24" y="30"/>
                  </a:lnTo>
                  <a:lnTo>
                    <a:pt x="42" y="35"/>
                  </a:lnTo>
                  <a:lnTo>
                    <a:pt x="44" y="35"/>
                  </a:lnTo>
                  <a:lnTo>
                    <a:pt x="49" y="34"/>
                  </a:lnTo>
                  <a:lnTo>
                    <a:pt x="55" y="31"/>
                  </a:lnTo>
                  <a:lnTo>
                    <a:pt x="59" y="26"/>
                  </a:lnTo>
                  <a:lnTo>
                    <a:pt x="64" y="20"/>
                  </a:lnTo>
                  <a:lnTo>
                    <a:pt x="70" y="10"/>
                  </a:lnTo>
                  <a:lnTo>
                    <a:pt x="75" y="3"/>
                  </a:lnTo>
                  <a:lnTo>
                    <a:pt x="77" y="0"/>
                  </a:lnTo>
                  <a:lnTo>
                    <a:pt x="35" y="9"/>
                  </a:lnTo>
                  <a:lnTo>
                    <a:pt x="0" y="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타이포_도담체 M" panose="02020503020101020101" pitchFamily="18" charset="-127"/>
                <a:ea typeface="타이포_도담체 M" panose="02020503020101020101" pitchFamily="18" charset="-127"/>
              </a:endParaRPr>
            </a:p>
          </p:txBody>
        </p:sp>
        <p:sp>
          <p:nvSpPr>
            <p:cNvPr id="8214" name="Freeform 63"/>
            <p:cNvSpPr>
              <a:spLocks/>
            </p:cNvSpPr>
            <p:nvPr/>
          </p:nvSpPr>
          <p:spPr bwMode="auto">
            <a:xfrm>
              <a:off x="6644690" y="603990"/>
              <a:ext cx="108580" cy="228026"/>
            </a:xfrm>
            <a:custGeom>
              <a:avLst/>
              <a:gdLst>
                <a:gd name="T0" fmla="*/ 7 w 47"/>
                <a:gd name="T1" fmla="*/ 0 h 100"/>
                <a:gd name="T2" fmla="*/ 7 w 47"/>
                <a:gd name="T3" fmla="*/ 12 h 100"/>
                <a:gd name="T4" fmla="*/ 9 w 47"/>
                <a:gd name="T5" fmla="*/ 23 h 100"/>
                <a:gd name="T6" fmla="*/ 13 w 47"/>
                <a:gd name="T7" fmla="*/ 35 h 100"/>
                <a:gd name="T8" fmla="*/ 17 w 47"/>
                <a:gd name="T9" fmla="*/ 45 h 100"/>
                <a:gd name="T10" fmla="*/ 22 w 47"/>
                <a:gd name="T11" fmla="*/ 56 h 100"/>
                <a:gd name="T12" fmla="*/ 30 w 47"/>
                <a:gd name="T13" fmla="*/ 65 h 100"/>
                <a:gd name="T14" fmla="*/ 37 w 47"/>
                <a:gd name="T15" fmla="*/ 75 h 100"/>
                <a:gd name="T16" fmla="*/ 47 w 47"/>
                <a:gd name="T17" fmla="*/ 84 h 100"/>
                <a:gd name="T18" fmla="*/ 44 w 47"/>
                <a:gd name="T19" fmla="*/ 91 h 100"/>
                <a:gd name="T20" fmla="*/ 36 w 47"/>
                <a:gd name="T21" fmla="*/ 97 h 100"/>
                <a:gd name="T22" fmla="*/ 29 w 47"/>
                <a:gd name="T23" fmla="*/ 100 h 100"/>
                <a:gd name="T24" fmla="*/ 24 w 47"/>
                <a:gd name="T25" fmla="*/ 100 h 100"/>
                <a:gd name="T26" fmla="*/ 28 w 47"/>
                <a:gd name="T27" fmla="*/ 94 h 100"/>
                <a:gd name="T28" fmla="*/ 28 w 47"/>
                <a:gd name="T29" fmla="*/ 88 h 100"/>
                <a:gd name="T30" fmla="*/ 25 w 47"/>
                <a:gd name="T31" fmla="*/ 81 h 100"/>
                <a:gd name="T32" fmla="*/ 21 w 47"/>
                <a:gd name="T33" fmla="*/ 76 h 100"/>
                <a:gd name="T34" fmla="*/ 17 w 47"/>
                <a:gd name="T35" fmla="*/ 69 h 100"/>
                <a:gd name="T36" fmla="*/ 12 w 47"/>
                <a:gd name="T37" fmla="*/ 63 h 100"/>
                <a:gd name="T38" fmla="*/ 6 w 47"/>
                <a:gd name="T39" fmla="*/ 56 h 100"/>
                <a:gd name="T40" fmla="*/ 2 w 47"/>
                <a:gd name="T41" fmla="*/ 47 h 100"/>
                <a:gd name="T42" fmla="*/ 0 w 47"/>
                <a:gd name="T43" fmla="*/ 33 h 100"/>
                <a:gd name="T44" fmla="*/ 1 w 47"/>
                <a:gd name="T45" fmla="*/ 17 h 100"/>
                <a:gd name="T46" fmla="*/ 4 w 47"/>
                <a:gd name="T47" fmla="*/ 4 h 100"/>
                <a:gd name="T48" fmla="*/ 7 w 47"/>
                <a:gd name="T49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7" h="100">
                  <a:moveTo>
                    <a:pt x="7" y="0"/>
                  </a:moveTo>
                  <a:lnTo>
                    <a:pt x="7" y="12"/>
                  </a:lnTo>
                  <a:lnTo>
                    <a:pt x="9" y="23"/>
                  </a:lnTo>
                  <a:lnTo>
                    <a:pt x="13" y="35"/>
                  </a:lnTo>
                  <a:lnTo>
                    <a:pt x="17" y="45"/>
                  </a:lnTo>
                  <a:lnTo>
                    <a:pt x="22" y="56"/>
                  </a:lnTo>
                  <a:lnTo>
                    <a:pt x="30" y="65"/>
                  </a:lnTo>
                  <a:lnTo>
                    <a:pt x="37" y="75"/>
                  </a:lnTo>
                  <a:lnTo>
                    <a:pt x="47" y="84"/>
                  </a:lnTo>
                  <a:lnTo>
                    <a:pt x="44" y="91"/>
                  </a:lnTo>
                  <a:lnTo>
                    <a:pt x="36" y="97"/>
                  </a:lnTo>
                  <a:lnTo>
                    <a:pt x="29" y="100"/>
                  </a:lnTo>
                  <a:lnTo>
                    <a:pt x="24" y="100"/>
                  </a:lnTo>
                  <a:lnTo>
                    <a:pt x="28" y="94"/>
                  </a:lnTo>
                  <a:lnTo>
                    <a:pt x="28" y="88"/>
                  </a:lnTo>
                  <a:lnTo>
                    <a:pt x="25" y="81"/>
                  </a:lnTo>
                  <a:lnTo>
                    <a:pt x="21" y="76"/>
                  </a:lnTo>
                  <a:lnTo>
                    <a:pt x="17" y="69"/>
                  </a:lnTo>
                  <a:lnTo>
                    <a:pt x="12" y="63"/>
                  </a:lnTo>
                  <a:lnTo>
                    <a:pt x="6" y="56"/>
                  </a:lnTo>
                  <a:lnTo>
                    <a:pt x="2" y="47"/>
                  </a:lnTo>
                  <a:lnTo>
                    <a:pt x="0" y="33"/>
                  </a:lnTo>
                  <a:lnTo>
                    <a:pt x="1" y="17"/>
                  </a:lnTo>
                  <a:lnTo>
                    <a:pt x="4" y="4"/>
                  </a:lnTo>
                  <a:lnTo>
                    <a:pt x="7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타이포_도담체 M" panose="02020503020101020101" pitchFamily="18" charset="-127"/>
                <a:ea typeface="타이포_도담체 M" panose="02020503020101020101" pitchFamily="18" charset="-127"/>
              </a:endParaRPr>
            </a:p>
          </p:txBody>
        </p:sp>
        <p:sp>
          <p:nvSpPr>
            <p:cNvPr id="8215" name="Freeform 64"/>
            <p:cNvSpPr>
              <a:spLocks/>
            </p:cNvSpPr>
            <p:nvPr/>
          </p:nvSpPr>
          <p:spPr bwMode="auto">
            <a:xfrm>
              <a:off x="6388258" y="592589"/>
              <a:ext cx="147853" cy="116293"/>
            </a:xfrm>
            <a:custGeom>
              <a:avLst/>
              <a:gdLst>
                <a:gd name="T0" fmla="*/ 2 w 64"/>
                <a:gd name="T1" fmla="*/ 51 h 51"/>
                <a:gd name="T2" fmla="*/ 0 w 64"/>
                <a:gd name="T3" fmla="*/ 38 h 51"/>
                <a:gd name="T4" fmla="*/ 0 w 64"/>
                <a:gd name="T5" fmla="*/ 25 h 51"/>
                <a:gd name="T6" fmla="*/ 4 w 64"/>
                <a:gd name="T7" fmla="*/ 14 h 51"/>
                <a:gd name="T8" fmla="*/ 11 w 64"/>
                <a:gd name="T9" fmla="*/ 3 h 51"/>
                <a:gd name="T10" fmla="*/ 22 w 64"/>
                <a:gd name="T11" fmla="*/ 0 h 51"/>
                <a:gd name="T12" fmla="*/ 33 w 64"/>
                <a:gd name="T13" fmla="*/ 1 h 51"/>
                <a:gd name="T14" fmla="*/ 41 w 64"/>
                <a:gd name="T15" fmla="*/ 3 h 51"/>
                <a:gd name="T16" fmla="*/ 50 w 64"/>
                <a:gd name="T17" fmla="*/ 8 h 51"/>
                <a:gd name="T18" fmla="*/ 56 w 64"/>
                <a:gd name="T19" fmla="*/ 15 h 51"/>
                <a:gd name="T20" fmla="*/ 61 w 64"/>
                <a:gd name="T21" fmla="*/ 22 h 51"/>
                <a:gd name="T22" fmla="*/ 64 w 64"/>
                <a:gd name="T23" fmla="*/ 30 h 51"/>
                <a:gd name="T24" fmla="*/ 64 w 64"/>
                <a:gd name="T25" fmla="*/ 37 h 51"/>
                <a:gd name="T26" fmla="*/ 59 w 64"/>
                <a:gd name="T27" fmla="*/ 32 h 51"/>
                <a:gd name="T28" fmla="*/ 52 w 64"/>
                <a:gd name="T29" fmla="*/ 25 h 51"/>
                <a:gd name="T30" fmla="*/ 44 w 64"/>
                <a:gd name="T31" fmla="*/ 21 h 51"/>
                <a:gd name="T32" fmla="*/ 34 w 64"/>
                <a:gd name="T33" fmla="*/ 18 h 51"/>
                <a:gd name="T34" fmla="*/ 24 w 64"/>
                <a:gd name="T35" fmla="*/ 19 h 51"/>
                <a:gd name="T36" fmla="*/ 16 w 64"/>
                <a:gd name="T37" fmla="*/ 23 h 51"/>
                <a:gd name="T38" fmla="*/ 8 w 64"/>
                <a:gd name="T39" fmla="*/ 34 h 51"/>
                <a:gd name="T40" fmla="*/ 2 w 64"/>
                <a:gd name="T41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" h="51">
                  <a:moveTo>
                    <a:pt x="2" y="51"/>
                  </a:moveTo>
                  <a:lnTo>
                    <a:pt x="0" y="38"/>
                  </a:lnTo>
                  <a:lnTo>
                    <a:pt x="0" y="25"/>
                  </a:lnTo>
                  <a:lnTo>
                    <a:pt x="4" y="14"/>
                  </a:lnTo>
                  <a:lnTo>
                    <a:pt x="11" y="3"/>
                  </a:lnTo>
                  <a:lnTo>
                    <a:pt x="22" y="0"/>
                  </a:lnTo>
                  <a:lnTo>
                    <a:pt x="33" y="1"/>
                  </a:lnTo>
                  <a:lnTo>
                    <a:pt x="41" y="3"/>
                  </a:lnTo>
                  <a:lnTo>
                    <a:pt x="50" y="8"/>
                  </a:lnTo>
                  <a:lnTo>
                    <a:pt x="56" y="15"/>
                  </a:lnTo>
                  <a:lnTo>
                    <a:pt x="61" y="22"/>
                  </a:lnTo>
                  <a:lnTo>
                    <a:pt x="64" y="30"/>
                  </a:lnTo>
                  <a:lnTo>
                    <a:pt x="64" y="37"/>
                  </a:lnTo>
                  <a:lnTo>
                    <a:pt x="59" y="32"/>
                  </a:lnTo>
                  <a:lnTo>
                    <a:pt x="52" y="25"/>
                  </a:lnTo>
                  <a:lnTo>
                    <a:pt x="44" y="21"/>
                  </a:lnTo>
                  <a:lnTo>
                    <a:pt x="34" y="18"/>
                  </a:lnTo>
                  <a:lnTo>
                    <a:pt x="24" y="19"/>
                  </a:lnTo>
                  <a:lnTo>
                    <a:pt x="16" y="23"/>
                  </a:lnTo>
                  <a:lnTo>
                    <a:pt x="8" y="34"/>
                  </a:lnTo>
                  <a:lnTo>
                    <a:pt x="2" y="5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타이포_도담체 M" panose="02020503020101020101" pitchFamily="18" charset="-127"/>
                <a:ea typeface="타이포_도담체 M" panose="02020503020101020101" pitchFamily="18" charset="-127"/>
              </a:endParaRPr>
            </a:p>
          </p:txBody>
        </p:sp>
        <p:sp>
          <p:nvSpPr>
            <p:cNvPr id="8216" name="Freeform 65"/>
            <p:cNvSpPr>
              <a:spLocks/>
            </p:cNvSpPr>
            <p:nvPr/>
          </p:nvSpPr>
          <p:spPr bwMode="auto">
            <a:xfrm>
              <a:off x="6716307" y="562945"/>
              <a:ext cx="127062" cy="91210"/>
            </a:xfrm>
            <a:custGeom>
              <a:avLst/>
              <a:gdLst>
                <a:gd name="T0" fmla="*/ 0 w 55"/>
                <a:gd name="T1" fmla="*/ 40 h 40"/>
                <a:gd name="T2" fmla="*/ 0 w 55"/>
                <a:gd name="T3" fmla="*/ 30 h 40"/>
                <a:gd name="T4" fmla="*/ 2 w 55"/>
                <a:gd name="T5" fmla="*/ 19 h 40"/>
                <a:gd name="T6" fmla="*/ 6 w 55"/>
                <a:gd name="T7" fmla="*/ 9 h 40"/>
                <a:gd name="T8" fmla="*/ 15 w 55"/>
                <a:gd name="T9" fmla="*/ 1 h 40"/>
                <a:gd name="T10" fmla="*/ 24 w 55"/>
                <a:gd name="T11" fmla="*/ 0 h 40"/>
                <a:gd name="T12" fmla="*/ 33 w 55"/>
                <a:gd name="T13" fmla="*/ 2 h 40"/>
                <a:gd name="T14" fmla="*/ 40 w 55"/>
                <a:gd name="T15" fmla="*/ 5 h 40"/>
                <a:gd name="T16" fmla="*/ 46 w 55"/>
                <a:gd name="T17" fmla="*/ 11 h 40"/>
                <a:gd name="T18" fmla="*/ 51 w 55"/>
                <a:gd name="T19" fmla="*/ 18 h 40"/>
                <a:gd name="T20" fmla="*/ 53 w 55"/>
                <a:gd name="T21" fmla="*/ 24 h 40"/>
                <a:gd name="T22" fmla="*/ 55 w 55"/>
                <a:gd name="T23" fmla="*/ 31 h 40"/>
                <a:gd name="T24" fmla="*/ 54 w 55"/>
                <a:gd name="T25" fmla="*/ 37 h 40"/>
                <a:gd name="T26" fmla="*/ 51 w 55"/>
                <a:gd name="T27" fmla="*/ 32 h 40"/>
                <a:gd name="T28" fmla="*/ 46 w 55"/>
                <a:gd name="T29" fmla="*/ 25 h 40"/>
                <a:gd name="T30" fmla="*/ 39 w 55"/>
                <a:gd name="T31" fmla="*/ 20 h 40"/>
                <a:gd name="T32" fmla="*/ 32 w 55"/>
                <a:gd name="T33" fmla="*/ 17 h 40"/>
                <a:gd name="T34" fmla="*/ 23 w 55"/>
                <a:gd name="T35" fmla="*/ 16 h 40"/>
                <a:gd name="T36" fmla="*/ 16 w 55"/>
                <a:gd name="T37" fmla="*/ 19 h 40"/>
                <a:gd name="T38" fmla="*/ 7 w 55"/>
                <a:gd name="T39" fmla="*/ 27 h 40"/>
                <a:gd name="T40" fmla="*/ 0 w 55"/>
                <a:gd name="T41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5" h="40">
                  <a:moveTo>
                    <a:pt x="0" y="40"/>
                  </a:moveTo>
                  <a:lnTo>
                    <a:pt x="0" y="30"/>
                  </a:lnTo>
                  <a:lnTo>
                    <a:pt x="2" y="19"/>
                  </a:lnTo>
                  <a:lnTo>
                    <a:pt x="6" y="9"/>
                  </a:lnTo>
                  <a:lnTo>
                    <a:pt x="15" y="1"/>
                  </a:lnTo>
                  <a:lnTo>
                    <a:pt x="24" y="0"/>
                  </a:lnTo>
                  <a:lnTo>
                    <a:pt x="33" y="2"/>
                  </a:lnTo>
                  <a:lnTo>
                    <a:pt x="40" y="5"/>
                  </a:lnTo>
                  <a:lnTo>
                    <a:pt x="46" y="11"/>
                  </a:lnTo>
                  <a:lnTo>
                    <a:pt x="51" y="18"/>
                  </a:lnTo>
                  <a:lnTo>
                    <a:pt x="53" y="24"/>
                  </a:lnTo>
                  <a:lnTo>
                    <a:pt x="55" y="31"/>
                  </a:lnTo>
                  <a:lnTo>
                    <a:pt x="54" y="37"/>
                  </a:lnTo>
                  <a:lnTo>
                    <a:pt x="51" y="32"/>
                  </a:lnTo>
                  <a:lnTo>
                    <a:pt x="46" y="25"/>
                  </a:lnTo>
                  <a:lnTo>
                    <a:pt x="39" y="20"/>
                  </a:lnTo>
                  <a:lnTo>
                    <a:pt x="32" y="17"/>
                  </a:lnTo>
                  <a:lnTo>
                    <a:pt x="23" y="16"/>
                  </a:lnTo>
                  <a:lnTo>
                    <a:pt x="16" y="19"/>
                  </a:lnTo>
                  <a:lnTo>
                    <a:pt x="7" y="27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타이포_도담체 M" panose="02020503020101020101" pitchFamily="18" charset="-127"/>
                <a:ea typeface="타이포_도담체 M" panose="02020503020101020101" pitchFamily="18" charset="-127"/>
              </a:endParaRPr>
            </a:p>
          </p:txBody>
        </p:sp>
        <p:sp>
          <p:nvSpPr>
            <p:cNvPr id="8217" name="Freeform 66"/>
            <p:cNvSpPr>
              <a:spLocks/>
            </p:cNvSpPr>
            <p:nvPr/>
          </p:nvSpPr>
          <p:spPr bwMode="auto">
            <a:xfrm>
              <a:off x="6536112" y="904985"/>
              <a:ext cx="198678" cy="104892"/>
            </a:xfrm>
            <a:custGeom>
              <a:avLst/>
              <a:gdLst>
                <a:gd name="T0" fmla="*/ 86 w 86"/>
                <a:gd name="T1" fmla="*/ 0 h 46"/>
                <a:gd name="T2" fmla="*/ 80 w 86"/>
                <a:gd name="T3" fmla="*/ 7 h 46"/>
                <a:gd name="T4" fmla="*/ 71 w 86"/>
                <a:gd name="T5" fmla="*/ 12 h 46"/>
                <a:gd name="T6" fmla="*/ 61 w 86"/>
                <a:gd name="T7" fmla="*/ 15 h 46"/>
                <a:gd name="T8" fmla="*/ 49 w 86"/>
                <a:gd name="T9" fmla="*/ 19 h 46"/>
                <a:gd name="T10" fmla="*/ 38 w 86"/>
                <a:gd name="T11" fmla="*/ 20 h 46"/>
                <a:gd name="T12" fmla="*/ 29 w 86"/>
                <a:gd name="T13" fmla="*/ 21 h 46"/>
                <a:gd name="T14" fmla="*/ 21 w 86"/>
                <a:gd name="T15" fmla="*/ 22 h 46"/>
                <a:gd name="T16" fmla="*/ 18 w 86"/>
                <a:gd name="T17" fmla="*/ 22 h 46"/>
                <a:gd name="T18" fmla="*/ 23 w 86"/>
                <a:gd name="T19" fmla="*/ 27 h 46"/>
                <a:gd name="T20" fmla="*/ 30 w 86"/>
                <a:gd name="T21" fmla="*/ 30 h 46"/>
                <a:gd name="T22" fmla="*/ 36 w 86"/>
                <a:gd name="T23" fmla="*/ 32 h 46"/>
                <a:gd name="T24" fmla="*/ 42 w 86"/>
                <a:gd name="T25" fmla="*/ 34 h 46"/>
                <a:gd name="T26" fmla="*/ 47 w 86"/>
                <a:gd name="T27" fmla="*/ 36 h 46"/>
                <a:gd name="T28" fmla="*/ 49 w 86"/>
                <a:gd name="T29" fmla="*/ 38 h 46"/>
                <a:gd name="T30" fmla="*/ 49 w 86"/>
                <a:gd name="T31" fmla="*/ 41 h 46"/>
                <a:gd name="T32" fmla="*/ 46 w 86"/>
                <a:gd name="T33" fmla="*/ 46 h 46"/>
                <a:gd name="T34" fmla="*/ 31 w 86"/>
                <a:gd name="T35" fmla="*/ 44 h 46"/>
                <a:gd name="T36" fmla="*/ 20 w 86"/>
                <a:gd name="T37" fmla="*/ 40 h 46"/>
                <a:gd name="T38" fmla="*/ 12 w 86"/>
                <a:gd name="T39" fmla="*/ 35 h 46"/>
                <a:gd name="T40" fmla="*/ 5 w 86"/>
                <a:gd name="T41" fmla="*/ 27 h 46"/>
                <a:gd name="T42" fmla="*/ 2 w 86"/>
                <a:gd name="T43" fmla="*/ 20 h 46"/>
                <a:gd name="T44" fmla="*/ 0 w 86"/>
                <a:gd name="T45" fmla="*/ 13 h 46"/>
                <a:gd name="T46" fmla="*/ 0 w 86"/>
                <a:gd name="T47" fmla="*/ 8 h 46"/>
                <a:gd name="T48" fmla="*/ 0 w 86"/>
                <a:gd name="T49" fmla="*/ 5 h 46"/>
                <a:gd name="T50" fmla="*/ 11 w 86"/>
                <a:gd name="T51" fmla="*/ 8 h 46"/>
                <a:gd name="T52" fmla="*/ 23 w 86"/>
                <a:gd name="T53" fmla="*/ 9 h 46"/>
                <a:gd name="T54" fmla="*/ 37 w 86"/>
                <a:gd name="T55" fmla="*/ 8 h 46"/>
                <a:gd name="T56" fmla="*/ 51 w 86"/>
                <a:gd name="T57" fmla="*/ 7 h 46"/>
                <a:gd name="T58" fmla="*/ 65 w 86"/>
                <a:gd name="T59" fmla="*/ 5 h 46"/>
                <a:gd name="T60" fmla="*/ 76 w 86"/>
                <a:gd name="T61" fmla="*/ 1 h 46"/>
                <a:gd name="T62" fmla="*/ 83 w 86"/>
                <a:gd name="T63" fmla="*/ 0 h 46"/>
                <a:gd name="T64" fmla="*/ 86 w 86"/>
                <a:gd name="T65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6" h="46">
                  <a:moveTo>
                    <a:pt x="86" y="0"/>
                  </a:moveTo>
                  <a:lnTo>
                    <a:pt x="80" y="7"/>
                  </a:lnTo>
                  <a:lnTo>
                    <a:pt x="71" y="12"/>
                  </a:lnTo>
                  <a:lnTo>
                    <a:pt x="61" y="15"/>
                  </a:lnTo>
                  <a:lnTo>
                    <a:pt x="49" y="19"/>
                  </a:lnTo>
                  <a:lnTo>
                    <a:pt x="38" y="20"/>
                  </a:lnTo>
                  <a:lnTo>
                    <a:pt x="29" y="21"/>
                  </a:lnTo>
                  <a:lnTo>
                    <a:pt x="21" y="22"/>
                  </a:lnTo>
                  <a:lnTo>
                    <a:pt x="18" y="22"/>
                  </a:lnTo>
                  <a:lnTo>
                    <a:pt x="23" y="27"/>
                  </a:lnTo>
                  <a:lnTo>
                    <a:pt x="30" y="30"/>
                  </a:lnTo>
                  <a:lnTo>
                    <a:pt x="36" y="32"/>
                  </a:lnTo>
                  <a:lnTo>
                    <a:pt x="42" y="34"/>
                  </a:lnTo>
                  <a:lnTo>
                    <a:pt x="47" y="36"/>
                  </a:lnTo>
                  <a:lnTo>
                    <a:pt x="49" y="38"/>
                  </a:lnTo>
                  <a:lnTo>
                    <a:pt x="49" y="41"/>
                  </a:lnTo>
                  <a:lnTo>
                    <a:pt x="46" y="46"/>
                  </a:lnTo>
                  <a:lnTo>
                    <a:pt x="31" y="44"/>
                  </a:lnTo>
                  <a:lnTo>
                    <a:pt x="20" y="40"/>
                  </a:lnTo>
                  <a:lnTo>
                    <a:pt x="12" y="35"/>
                  </a:lnTo>
                  <a:lnTo>
                    <a:pt x="5" y="27"/>
                  </a:lnTo>
                  <a:lnTo>
                    <a:pt x="2" y="20"/>
                  </a:lnTo>
                  <a:lnTo>
                    <a:pt x="0" y="13"/>
                  </a:lnTo>
                  <a:lnTo>
                    <a:pt x="0" y="8"/>
                  </a:lnTo>
                  <a:lnTo>
                    <a:pt x="0" y="5"/>
                  </a:lnTo>
                  <a:lnTo>
                    <a:pt x="11" y="8"/>
                  </a:lnTo>
                  <a:lnTo>
                    <a:pt x="23" y="9"/>
                  </a:lnTo>
                  <a:lnTo>
                    <a:pt x="37" y="8"/>
                  </a:lnTo>
                  <a:lnTo>
                    <a:pt x="51" y="7"/>
                  </a:lnTo>
                  <a:lnTo>
                    <a:pt x="65" y="5"/>
                  </a:lnTo>
                  <a:lnTo>
                    <a:pt x="76" y="1"/>
                  </a:lnTo>
                  <a:lnTo>
                    <a:pt x="83" y="0"/>
                  </a:lnTo>
                  <a:lnTo>
                    <a:pt x="86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타이포_도담체 M" panose="02020503020101020101" pitchFamily="18" charset="-127"/>
                <a:ea typeface="타이포_도담체 M" panose="02020503020101020101" pitchFamily="18" charset="-127"/>
              </a:endParaRPr>
            </a:p>
          </p:txBody>
        </p:sp>
        <p:sp>
          <p:nvSpPr>
            <p:cNvPr id="8218" name="Freeform 67"/>
            <p:cNvSpPr>
              <a:spLocks/>
            </p:cNvSpPr>
            <p:nvPr/>
          </p:nvSpPr>
          <p:spPr bwMode="auto">
            <a:xfrm>
              <a:off x="6790234" y="2863731"/>
              <a:ext cx="71617" cy="120853"/>
            </a:xfrm>
            <a:custGeom>
              <a:avLst/>
              <a:gdLst>
                <a:gd name="T0" fmla="*/ 27 w 31"/>
                <a:gd name="T1" fmla="*/ 44 h 53"/>
                <a:gd name="T2" fmla="*/ 20 w 31"/>
                <a:gd name="T3" fmla="*/ 43 h 53"/>
                <a:gd name="T4" fmla="*/ 16 w 31"/>
                <a:gd name="T5" fmla="*/ 38 h 53"/>
                <a:gd name="T6" fmla="*/ 13 w 31"/>
                <a:gd name="T7" fmla="*/ 32 h 53"/>
                <a:gd name="T8" fmla="*/ 12 w 31"/>
                <a:gd name="T9" fmla="*/ 24 h 53"/>
                <a:gd name="T10" fmla="*/ 13 w 31"/>
                <a:gd name="T11" fmla="*/ 16 h 53"/>
                <a:gd name="T12" fmla="*/ 16 w 31"/>
                <a:gd name="T13" fmla="*/ 10 h 53"/>
                <a:gd name="T14" fmla="*/ 20 w 31"/>
                <a:gd name="T15" fmla="*/ 5 h 53"/>
                <a:gd name="T16" fmla="*/ 26 w 31"/>
                <a:gd name="T17" fmla="*/ 4 h 53"/>
                <a:gd name="T18" fmla="*/ 23 w 31"/>
                <a:gd name="T19" fmla="*/ 3 h 53"/>
                <a:gd name="T20" fmla="*/ 21 w 31"/>
                <a:gd name="T21" fmla="*/ 1 h 53"/>
                <a:gd name="T22" fmla="*/ 19 w 31"/>
                <a:gd name="T23" fmla="*/ 0 h 53"/>
                <a:gd name="T24" fmla="*/ 17 w 31"/>
                <a:gd name="T25" fmla="*/ 0 h 53"/>
                <a:gd name="T26" fmla="*/ 11 w 31"/>
                <a:gd name="T27" fmla="*/ 2 h 53"/>
                <a:gd name="T28" fmla="*/ 5 w 31"/>
                <a:gd name="T29" fmla="*/ 8 h 53"/>
                <a:gd name="T30" fmla="*/ 1 w 31"/>
                <a:gd name="T31" fmla="*/ 16 h 53"/>
                <a:gd name="T32" fmla="*/ 0 w 31"/>
                <a:gd name="T33" fmla="*/ 27 h 53"/>
                <a:gd name="T34" fmla="*/ 1 w 31"/>
                <a:gd name="T35" fmla="*/ 37 h 53"/>
                <a:gd name="T36" fmla="*/ 5 w 31"/>
                <a:gd name="T37" fmla="*/ 46 h 53"/>
                <a:gd name="T38" fmla="*/ 11 w 31"/>
                <a:gd name="T39" fmla="*/ 51 h 53"/>
                <a:gd name="T40" fmla="*/ 17 w 31"/>
                <a:gd name="T41" fmla="*/ 53 h 53"/>
                <a:gd name="T42" fmla="*/ 21 w 31"/>
                <a:gd name="T43" fmla="*/ 52 h 53"/>
                <a:gd name="T44" fmla="*/ 24 w 31"/>
                <a:gd name="T45" fmla="*/ 50 h 53"/>
                <a:gd name="T46" fmla="*/ 28 w 31"/>
                <a:gd name="T47" fmla="*/ 47 h 53"/>
                <a:gd name="T48" fmla="*/ 31 w 31"/>
                <a:gd name="T49" fmla="*/ 43 h 53"/>
                <a:gd name="T50" fmla="*/ 30 w 31"/>
                <a:gd name="T51" fmla="*/ 44 h 53"/>
                <a:gd name="T52" fmla="*/ 29 w 31"/>
                <a:gd name="T53" fmla="*/ 44 h 53"/>
                <a:gd name="T54" fmla="*/ 28 w 31"/>
                <a:gd name="T55" fmla="*/ 44 h 53"/>
                <a:gd name="T56" fmla="*/ 27 w 31"/>
                <a:gd name="T57" fmla="*/ 44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1" h="53">
                  <a:moveTo>
                    <a:pt x="27" y="44"/>
                  </a:moveTo>
                  <a:lnTo>
                    <a:pt x="20" y="43"/>
                  </a:lnTo>
                  <a:lnTo>
                    <a:pt x="16" y="38"/>
                  </a:lnTo>
                  <a:lnTo>
                    <a:pt x="13" y="32"/>
                  </a:lnTo>
                  <a:lnTo>
                    <a:pt x="12" y="24"/>
                  </a:lnTo>
                  <a:lnTo>
                    <a:pt x="13" y="16"/>
                  </a:lnTo>
                  <a:lnTo>
                    <a:pt x="16" y="10"/>
                  </a:lnTo>
                  <a:lnTo>
                    <a:pt x="20" y="5"/>
                  </a:lnTo>
                  <a:lnTo>
                    <a:pt x="26" y="4"/>
                  </a:lnTo>
                  <a:lnTo>
                    <a:pt x="23" y="3"/>
                  </a:lnTo>
                  <a:lnTo>
                    <a:pt x="21" y="1"/>
                  </a:lnTo>
                  <a:lnTo>
                    <a:pt x="19" y="0"/>
                  </a:lnTo>
                  <a:lnTo>
                    <a:pt x="17" y="0"/>
                  </a:lnTo>
                  <a:lnTo>
                    <a:pt x="11" y="2"/>
                  </a:lnTo>
                  <a:lnTo>
                    <a:pt x="5" y="8"/>
                  </a:lnTo>
                  <a:lnTo>
                    <a:pt x="1" y="16"/>
                  </a:lnTo>
                  <a:lnTo>
                    <a:pt x="0" y="27"/>
                  </a:lnTo>
                  <a:lnTo>
                    <a:pt x="1" y="37"/>
                  </a:lnTo>
                  <a:lnTo>
                    <a:pt x="5" y="46"/>
                  </a:lnTo>
                  <a:lnTo>
                    <a:pt x="11" y="51"/>
                  </a:lnTo>
                  <a:lnTo>
                    <a:pt x="17" y="53"/>
                  </a:lnTo>
                  <a:lnTo>
                    <a:pt x="21" y="52"/>
                  </a:lnTo>
                  <a:lnTo>
                    <a:pt x="24" y="50"/>
                  </a:lnTo>
                  <a:lnTo>
                    <a:pt x="28" y="47"/>
                  </a:lnTo>
                  <a:lnTo>
                    <a:pt x="31" y="43"/>
                  </a:lnTo>
                  <a:lnTo>
                    <a:pt x="30" y="44"/>
                  </a:lnTo>
                  <a:lnTo>
                    <a:pt x="29" y="44"/>
                  </a:lnTo>
                  <a:lnTo>
                    <a:pt x="28" y="44"/>
                  </a:lnTo>
                  <a:lnTo>
                    <a:pt x="27" y="44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타이포_도담체 M" panose="02020503020101020101" pitchFamily="18" charset="-127"/>
                <a:ea typeface="타이포_도담체 M" panose="02020503020101020101" pitchFamily="18" charset="-127"/>
              </a:endParaRPr>
            </a:p>
          </p:txBody>
        </p:sp>
        <p:sp>
          <p:nvSpPr>
            <p:cNvPr id="8219" name="Freeform 68"/>
            <p:cNvSpPr>
              <a:spLocks/>
            </p:cNvSpPr>
            <p:nvPr/>
          </p:nvSpPr>
          <p:spPr bwMode="auto">
            <a:xfrm>
              <a:off x="6764821" y="2476086"/>
              <a:ext cx="69306" cy="123134"/>
            </a:xfrm>
            <a:custGeom>
              <a:avLst/>
              <a:gdLst>
                <a:gd name="T0" fmla="*/ 26 w 30"/>
                <a:gd name="T1" fmla="*/ 44 h 54"/>
                <a:gd name="T2" fmla="*/ 20 w 30"/>
                <a:gd name="T3" fmla="*/ 42 h 54"/>
                <a:gd name="T4" fmla="*/ 16 w 30"/>
                <a:gd name="T5" fmla="*/ 38 h 54"/>
                <a:gd name="T6" fmla="*/ 13 w 30"/>
                <a:gd name="T7" fmla="*/ 31 h 54"/>
                <a:gd name="T8" fmla="*/ 12 w 30"/>
                <a:gd name="T9" fmla="*/ 24 h 54"/>
                <a:gd name="T10" fmla="*/ 13 w 30"/>
                <a:gd name="T11" fmla="*/ 16 h 54"/>
                <a:gd name="T12" fmla="*/ 16 w 30"/>
                <a:gd name="T13" fmla="*/ 10 h 54"/>
                <a:gd name="T14" fmla="*/ 20 w 30"/>
                <a:gd name="T15" fmla="*/ 6 h 54"/>
                <a:gd name="T16" fmla="*/ 26 w 30"/>
                <a:gd name="T17" fmla="*/ 5 h 54"/>
                <a:gd name="T18" fmla="*/ 24 w 30"/>
                <a:gd name="T19" fmla="*/ 2 h 54"/>
                <a:gd name="T20" fmla="*/ 22 w 30"/>
                <a:gd name="T21" fmla="*/ 1 h 54"/>
                <a:gd name="T22" fmla="*/ 19 w 30"/>
                <a:gd name="T23" fmla="*/ 0 h 54"/>
                <a:gd name="T24" fmla="*/ 17 w 30"/>
                <a:gd name="T25" fmla="*/ 0 h 54"/>
                <a:gd name="T26" fmla="*/ 11 w 30"/>
                <a:gd name="T27" fmla="*/ 2 h 54"/>
                <a:gd name="T28" fmla="*/ 6 w 30"/>
                <a:gd name="T29" fmla="*/ 8 h 54"/>
                <a:gd name="T30" fmla="*/ 1 w 30"/>
                <a:gd name="T31" fmla="*/ 16 h 54"/>
                <a:gd name="T32" fmla="*/ 0 w 30"/>
                <a:gd name="T33" fmla="*/ 27 h 54"/>
                <a:gd name="T34" fmla="*/ 1 w 30"/>
                <a:gd name="T35" fmla="*/ 37 h 54"/>
                <a:gd name="T36" fmla="*/ 6 w 30"/>
                <a:gd name="T37" fmla="*/ 45 h 54"/>
                <a:gd name="T38" fmla="*/ 11 w 30"/>
                <a:gd name="T39" fmla="*/ 52 h 54"/>
                <a:gd name="T40" fmla="*/ 17 w 30"/>
                <a:gd name="T41" fmla="*/ 54 h 54"/>
                <a:gd name="T42" fmla="*/ 22 w 30"/>
                <a:gd name="T43" fmla="*/ 53 h 54"/>
                <a:gd name="T44" fmla="*/ 25 w 30"/>
                <a:gd name="T45" fmla="*/ 50 h 54"/>
                <a:gd name="T46" fmla="*/ 28 w 30"/>
                <a:gd name="T47" fmla="*/ 47 h 54"/>
                <a:gd name="T48" fmla="*/ 30 w 30"/>
                <a:gd name="T49" fmla="*/ 43 h 54"/>
                <a:gd name="T50" fmla="*/ 29 w 30"/>
                <a:gd name="T51" fmla="*/ 43 h 54"/>
                <a:gd name="T52" fmla="*/ 28 w 30"/>
                <a:gd name="T53" fmla="*/ 43 h 54"/>
                <a:gd name="T54" fmla="*/ 27 w 30"/>
                <a:gd name="T55" fmla="*/ 44 h 54"/>
                <a:gd name="T56" fmla="*/ 26 w 30"/>
                <a:gd name="T57" fmla="*/ 4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0" h="54">
                  <a:moveTo>
                    <a:pt x="26" y="44"/>
                  </a:moveTo>
                  <a:lnTo>
                    <a:pt x="20" y="42"/>
                  </a:lnTo>
                  <a:lnTo>
                    <a:pt x="16" y="38"/>
                  </a:lnTo>
                  <a:lnTo>
                    <a:pt x="13" y="31"/>
                  </a:lnTo>
                  <a:lnTo>
                    <a:pt x="12" y="24"/>
                  </a:lnTo>
                  <a:lnTo>
                    <a:pt x="13" y="16"/>
                  </a:lnTo>
                  <a:lnTo>
                    <a:pt x="16" y="10"/>
                  </a:lnTo>
                  <a:lnTo>
                    <a:pt x="20" y="6"/>
                  </a:lnTo>
                  <a:lnTo>
                    <a:pt x="26" y="5"/>
                  </a:lnTo>
                  <a:lnTo>
                    <a:pt x="24" y="2"/>
                  </a:lnTo>
                  <a:lnTo>
                    <a:pt x="22" y="1"/>
                  </a:lnTo>
                  <a:lnTo>
                    <a:pt x="19" y="0"/>
                  </a:lnTo>
                  <a:lnTo>
                    <a:pt x="17" y="0"/>
                  </a:lnTo>
                  <a:lnTo>
                    <a:pt x="11" y="2"/>
                  </a:lnTo>
                  <a:lnTo>
                    <a:pt x="6" y="8"/>
                  </a:lnTo>
                  <a:lnTo>
                    <a:pt x="1" y="16"/>
                  </a:lnTo>
                  <a:lnTo>
                    <a:pt x="0" y="27"/>
                  </a:lnTo>
                  <a:lnTo>
                    <a:pt x="1" y="37"/>
                  </a:lnTo>
                  <a:lnTo>
                    <a:pt x="6" y="45"/>
                  </a:lnTo>
                  <a:lnTo>
                    <a:pt x="11" y="52"/>
                  </a:lnTo>
                  <a:lnTo>
                    <a:pt x="17" y="54"/>
                  </a:lnTo>
                  <a:lnTo>
                    <a:pt x="22" y="53"/>
                  </a:lnTo>
                  <a:lnTo>
                    <a:pt x="25" y="50"/>
                  </a:lnTo>
                  <a:lnTo>
                    <a:pt x="28" y="47"/>
                  </a:lnTo>
                  <a:lnTo>
                    <a:pt x="30" y="43"/>
                  </a:lnTo>
                  <a:lnTo>
                    <a:pt x="29" y="43"/>
                  </a:lnTo>
                  <a:lnTo>
                    <a:pt x="28" y="43"/>
                  </a:lnTo>
                  <a:lnTo>
                    <a:pt x="27" y="44"/>
                  </a:lnTo>
                  <a:lnTo>
                    <a:pt x="26" y="44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타이포_도담체 M" panose="02020503020101020101" pitchFamily="18" charset="-127"/>
                <a:ea typeface="타이포_도담체 M" panose="02020503020101020101" pitchFamily="18" charset="-127"/>
              </a:endParaRPr>
            </a:p>
          </p:txBody>
        </p:sp>
        <p:sp>
          <p:nvSpPr>
            <p:cNvPr id="8220" name="Freeform 69"/>
            <p:cNvSpPr>
              <a:spLocks/>
            </p:cNvSpPr>
            <p:nvPr/>
          </p:nvSpPr>
          <p:spPr bwMode="auto">
            <a:xfrm>
              <a:off x="6737099" y="2083881"/>
              <a:ext cx="71617" cy="123134"/>
            </a:xfrm>
            <a:custGeom>
              <a:avLst/>
              <a:gdLst>
                <a:gd name="T0" fmla="*/ 27 w 31"/>
                <a:gd name="T1" fmla="*/ 44 h 54"/>
                <a:gd name="T2" fmla="*/ 21 w 31"/>
                <a:gd name="T3" fmla="*/ 43 h 54"/>
                <a:gd name="T4" fmla="*/ 16 w 31"/>
                <a:gd name="T5" fmla="*/ 39 h 54"/>
                <a:gd name="T6" fmla="*/ 13 w 31"/>
                <a:gd name="T7" fmla="*/ 32 h 54"/>
                <a:gd name="T8" fmla="*/ 12 w 31"/>
                <a:gd name="T9" fmla="*/ 24 h 54"/>
                <a:gd name="T10" fmla="*/ 13 w 31"/>
                <a:gd name="T11" fmla="*/ 16 h 54"/>
                <a:gd name="T12" fmla="*/ 16 w 31"/>
                <a:gd name="T13" fmla="*/ 10 h 54"/>
                <a:gd name="T14" fmla="*/ 21 w 31"/>
                <a:gd name="T15" fmla="*/ 6 h 54"/>
                <a:gd name="T16" fmla="*/ 26 w 31"/>
                <a:gd name="T17" fmla="*/ 5 h 54"/>
                <a:gd name="T18" fmla="*/ 24 w 31"/>
                <a:gd name="T19" fmla="*/ 4 h 54"/>
                <a:gd name="T20" fmla="*/ 22 w 31"/>
                <a:gd name="T21" fmla="*/ 1 h 54"/>
                <a:gd name="T22" fmla="*/ 20 w 31"/>
                <a:gd name="T23" fmla="*/ 0 h 54"/>
                <a:gd name="T24" fmla="*/ 18 w 31"/>
                <a:gd name="T25" fmla="*/ 0 h 54"/>
                <a:gd name="T26" fmla="*/ 11 w 31"/>
                <a:gd name="T27" fmla="*/ 2 h 54"/>
                <a:gd name="T28" fmla="*/ 6 w 31"/>
                <a:gd name="T29" fmla="*/ 8 h 54"/>
                <a:gd name="T30" fmla="*/ 2 w 31"/>
                <a:gd name="T31" fmla="*/ 16 h 54"/>
                <a:gd name="T32" fmla="*/ 0 w 31"/>
                <a:gd name="T33" fmla="*/ 27 h 54"/>
                <a:gd name="T34" fmla="*/ 2 w 31"/>
                <a:gd name="T35" fmla="*/ 38 h 54"/>
                <a:gd name="T36" fmla="*/ 6 w 31"/>
                <a:gd name="T37" fmla="*/ 46 h 54"/>
                <a:gd name="T38" fmla="*/ 11 w 31"/>
                <a:gd name="T39" fmla="*/ 52 h 54"/>
                <a:gd name="T40" fmla="*/ 18 w 31"/>
                <a:gd name="T41" fmla="*/ 54 h 54"/>
                <a:gd name="T42" fmla="*/ 22 w 31"/>
                <a:gd name="T43" fmla="*/ 53 h 54"/>
                <a:gd name="T44" fmla="*/ 25 w 31"/>
                <a:gd name="T45" fmla="*/ 51 h 54"/>
                <a:gd name="T46" fmla="*/ 28 w 31"/>
                <a:gd name="T47" fmla="*/ 47 h 54"/>
                <a:gd name="T48" fmla="*/ 31 w 31"/>
                <a:gd name="T49" fmla="*/ 43 h 54"/>
                <a:gd name="T50" fmla="*/ 30 w 31"/>
                <a:gd name="T51" fmla="*/ 43 h 54"/>
                <a:gd name="T52" fmla="*/ 29 w 31"/>
                <a:gd name="T53" fmla="*/ 43 h 54"/>
                <a:gd name="T54" fmla="*/ 28 w 31"/>
                <a:gd name="T55" fmla="*/ 44 h 54"/>
                <a:gd name="T56" fmla="*/ 27 w 31"/>
                <a:gd name="T57" fmla="*/ 4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1" h="54">
                  <a:moveTo>
                    <a:pt x="27" y="44"/>
                  </a:moveTo>
                  <a:lnTo>
                    <a:pt x="21" y="43"/>
                  </a:lnTo>
                  <a:lnTo>
                    <a:pt x="16" y="39"/>
                  </a:lnTo>
                  <a:lnTo>
                    <a:pt x="13" y="32"/>
                  </a:lnTo>
                  <a:lnTo>
                    <a:pt x="12" y="24"/>
                  </a:lnTo>
                  <a:lnTo>
                    <a:pt x="13" y="16"/>
                  </a:lnTo>
                  <a:lnTo>
                    <a:pt x="16" y="10"/>
                  </a:lnTo>
                  <a:lnTo>
                    <a:pt x="21" y="6"/>
                  </a:lnTo>
                  <a:lnTo>
                    <a:pt x="26" y="5"/>
                  </a:lnTo>
                  <a:lnTo>
                    <a:pt x="24" y="4"/>
                  </a:lnTo>
                  <a:lnTo>
                    <a:pt x="22" y="1"/>
                  </a:lnTo>
                  <a:lnTo>
                    <a:pt x="20" y="0"/>
                  </a:lnTo>
                  <a:lnTo>
                    <a:pt x="18" y="0"/>
                  </a:lnTo>
                  <a:lnTo>
                    <a:pt x="11" y="2"/>
                  </a:lnTo>
                  <a:lnTo>
                    <a:pt x="6" y="8"/>
                  </a:lnTo>
                  <a:lnTo>
                    <a:pt x="2" y="16"/>
                  </a:lnTo>
                  <a:lnTo>
                    <a:pt x="0" y="27"/>
                  </a:lnTo>
                  <a:lnTo>
                    <a:pt x="2" y="38"/>
                  </a:lnTo>
                  <a:lnTo>
                    <a:pt x="6" y="46"/>
                  </a:lnTo>
                  <a:lnTo>
                    <a:pt x="11" y="52"/>
                  </a:lnTo>
                  <a:lnTo>
                    <a:pt x="18" y="54"/>
                  </a:lnTo>
                  <a:lnTo>
                    <a:pt x="22" y="53"/>
                  </a:lnTo>
                  <a:lnTo>
                    <a:pt x="25" y="51"/>
                  </a:lnTo>
                  <a:lnTo>
                    <a:pt x="28" y="47"/>
                  </a:lnTo>
                  <a:lnTo>
                    <a:pt x="31" y="43"/>
                  </a:lnTo>
                  <a:lnTo>
                    <a:pt x="30" y="43"/>
                  </a:lnTo>
                  <a:lnTo>
                    <a:pt x="29" y="43"/>
                  </a:lnTo>
                  <a:lnTo>
                    <a:pt x="28" y="44"/>
                  </a:lnTo>
                  <a:lnTo>
                    <a:pt x="27" y="44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타이포_도담체 M" panose="02020503020101020101" pitchFamily="18" charset="-127"/>
                <a:ea typeface="타이포_도담체 M" panose="02020503020101020101" pitchFamily="18" charset="-127"/>
              </a:endParaRPr>
            </a:p>
          </p:txBody>
        </p:sp>
        <p:sp>
          <p:nvSpPr>
            <p:cNvPr id="8221" name="Freeform 70"/>
            <p:cNvSpPr>
              <a:spLocks/>
            </p:cNvSpPr>
            <p:nvPr/>
          </p:nvSpPr>
          <p:spPr bwMode="auto">
            <a:xfrm>
              <a:off x="6804095" y="3965097"/>
              <a:ext cx="60065" cy="465174"/>
            </a:xfrm>
            <a:custGeom>
              <a:avLst/>
              <a:gdLst>
                <a:gd name="T0" fmla="*/ 26 w 26"/>
                <a:gd name="T1" fmla="*/ 204 h 204"/>
                <a:gd name="T2" fmla="*/ 23 w 26"/>
                <a:gd name="T3" fmla="*/ 35 h 204"/>
                <a:gd name="T4" fmla="*/ 0 w 26"/>
                <a:gd name="T5" fmla="*/ 0 h 204"/>
                <a:gd name="T6" fmla="*/ 0 w 26"/>
                <a:gd name="T7" fmla="*/ 204 h 204"/>
                <a:gd name="T8" fmla="*/ 26 w 26"/>
                <a:gd name="T9" fmla="*/ 20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204">
                  <a:moveTo>
                    <a:pt x="26" y="204"/>
                  </a:moveTo>
                  <a:lnTo>
                    <a:pt x="23" y="35"/>
                  </a:lnTo>
                  <a:lnTo>
                    <a:pt x="0" y="0"/>
                  </a:lnTo>
                  <a:lnTo>
                    <a:pt x="0" y="204"/>
                  </a:lnTo>
                  <a:lnTo>
                    <a:pt x="26" y="204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타이포_도담체 M" panose="02020503020101020101" pitchFamily="18" charset="-127"/>
                <a:ea typeface="타이포_도담체 M" panose="02020503020101020101" pitchFamily="18" charset="-127"/>
              </a:endParaRPr>
            </a:p>
          </p:txBody>
        </p:sp>
      </p:grp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D27A7-0E1A-432F-AD88-21407B787185}" type="slidenum">
              <a:rPr lang="ko-KR" altLang="en-US" smtClean="0">
                <a:latin typeface="타이포_도담체 M" panose="02020503020101020101" pitchFamily="18" charset="-127"/>
                <a:ea typeface="타이포_도담체 M" panose="02020503020101020101" pitchFamily="18" charset="-127"/>
              </a:rPr>
              <a:t>2</a:t>
            </a:fld>
            <a:endParaRPr lang="ko-KR" altLang="en-US" dirty="0">
              <a:latin typeface="타이포_도담체 M" panose="02020503020101020101" pitchFamily="18" charset="-127"/>
              <a:ea typeface="타이포_도담체 M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585996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자유형 4"/>
          <p:cNvSpPr/>
          <p:nvPr/>
        </p:nvSpPr>
        <p:spPr>
          <a:xfrm>
            <a:off x="-71470" y="6379029"/>
            <a:ext cx="5904412" cy="478971"/>
          </a:xfrm>
          <a:custGeom>
            <a:avLst/>
            <a:gdLst>
              <a:gd name="connsiteX0" fmla="*/ 0 w 5904412"/>
              <a:gd name="connsiteY0" fmla="*/ 0 h 478971"/>
              <a:gd name="connsiteX1" fmla="*/ 5320937 w 5904412"/>
              <a:gd name="connsiteY1" fmla="*/ 0 h 478971"/>
              <a:gd name="connsiteX2" fmla="*/ 5904412 w 5904412"/>
              <a:gd name="connsiteY2" fmla="*/ 478971 h 478971"/>
              <a:gd name="connsiteX3" fmla="*/ 8709 w 5904412"/>
              <a:gd name="connsiteY3" fmla="*/ 478971 h 478971"/>
              <a:gd name="connsiteX4" fmla="*/ 0 w 5904412"/>
              <a:gd name="connsiteY4" fmla="*/ 0 h 47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04412" h="478971">
                <a:moveTo>
                  <a:pt x="0" y="0"/>
                </a:moveTo>
                <a:lnTo>
                  <a:pt x="5320937" y="0"/>
                </a:lnTo>
                <a:lnTo>
                  <a:pt x="5904412" y="478971"/>
                </a:lnTo>
                <a:lnTo>
                  <a:pt x="8709" y="478971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타이포_도담체 M" panose="02020503020101020101" pitchFamily="18" charset="-127"/>
              <a:ea typeface="타이포_도담체 M" panose="02020503020101020101" pitchFamily="18" charset="-127"/>
            </a:endParaRPr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타이포_도담체 M" panose="02020503020101020101" pitchFamily="18" charset="-127"/>
                <a:ea typeface="타이포_도담체 M" panose="02020503020101020101" pitchFamily="18" charset="-127"/>
                <a:cs typeface="+mj-cs"/>
              </a:rPr>
              <a:t>자연어 처리의 어려움</a:t>
            </a:r>
            <a:endParaRPr kumimoji="0" lang="ko-KR" altLang="en-US" sz="3000" i="0" u="none" strike="noStrike" kern="1200" cap="none" spc="0" normalizeH="0" baseline="0" noProof="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타이포_도담체 M" panose="02020503020101020101" pitchFamily="18" charset="-127"/>
              <a:ea typeface="타이포_도담체 M" panose="02020503020101020101" pitchFamily="18" charset="-127"/>
              <a:cs typeface="+mj-cs"/>
            </a:endParaRPr>
          </a:p>
        </p:txBody>
      </p:sp>
      <p:sp>
        <p:nvSpPr>
          <p:cNvPr id="22" name="자유형 21"/>
          <p:cNvSpPr/>
          <p:nvPr/>
        </p:nvSpPr>
        <p:spPr>
          <a:xfrm rot="10800000">
            <a:off x="5357818" y="6379028"/>
            <a:ext cx="3786182" cy="478971"/>
          </a:xfrm>
          <a:custGeom>
            <a:avLst/>
            <a:gdLst>
              <a:gd name="connsiteX0" fmla="*/ 0 w 5904412"/>
              <a:gd name="connsiteY0" fmla="*/ 0 h 478971"/>
              <a:gd name="connsiteX1" fmla="*/ 5320937 w 5904412"/>
              <a:gd name="connsiteY1" fmla="*/ 0 h 478971"/>
              <a:gd name="connsiteX2" fmla="*/ 5904412 w 5904412"/>
              <a:gd name="connsiteY2" fmla="*/ 478971 h 478971"/>
              <a:gd name="connsiteX3" fmla="*/ 8709 w 5904412"/>
              <a:gd name="connsiteY3" fmla="*/ 478971 h 478971"/>
              <a:gd name="connsiteX4" fmla="*/ 0 w 5904412"/>
              <a:gd name="connsiteY4" fmla="*/ 0 h 47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04412" h="478971">
                <a:moveTo>
                  <a:pt x="0" y="0"/>
                </a:moveTo>
                <a:lnTo>
                  <a:pt x="5320937" y="0"/>
                </a:lnTo>
                <a:lnTo>
                  <a:pt x="5904412" y="478971"/>
                </a:lnTo>
                <a:lnTo>
                  <a:pt x="8709" y="47897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타이포_도담체 M" panose="02020503020101020101" pitchFamily="18" charset="-127"/>
              <a:ea typeface="타이포_도담체 M" panose="02020503020101020101" pitchFamily="18" charset="-127"/>
            </a:endParaRPr>
          </a:p>
        </p:txBody>
      </p:sp>
      <p:cxnSp>
        <p:nvCxnSpPr>
          <p:cNvPr id="23" name="구부러진 연결선 23"/>
          <p:cNvCxnSpPr/>
          <p:nvPr/>
        </p:nvCxnSpPr>
        <p:spPr>
          <a:xfrm>
            <a:off x="428596" y="1285860"/>
            <a:ext cx="8286808" cy="2632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142844" y="6429396"/>
            <a:ext cx="49292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spcBef>
                <a:spcPct val="0"/>
              </a:spcBef>
              <a:defRPr/>
            </a:pPr>
            <a:r>
              <a:rPr lang="ko-KR" altLang="en-US" sz="1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타이포_도담체 M" panose="02020503020101020101" pitchFamily="18" charset="-127"/>
                <a:ea typeface="타이포_도담체 M" panose="02020503020101020101" pitchFamily="18" charset="-127"/>
              </a:rPr>
              <a:t>자연어 처리</a:t>
            </a:r>
            <a:endParaRPr lang="ko-KR" altLang="en-US" sz="1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타이포_도담체 M" panose="02020503020101020101" pitchFamily="18" charset="-127"/>
              <a:ea typeface="타이포_도담체 M" panose="0202050302010102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D27A7-0E1A-432F-AD88-21407B787185}" type="slidenum">
              <a:rPr lang="ko-KR" altLang="en-US" smtClean="0">
                <a:latin typeface="타이포_도담체 M" panose="02020503020101020101" pitchFamily="18" charset="-127"/>
                <a:ea typeface="타이포_도담체 M" panose="02020503020101020101" pitchFamily="18" charset="-127"/>
              </a:rPr>
              <a:t>20</a:t>
            </a:fld>
            <a:endParaRPr lang="ko-KR" altLang="en-US">
              <a:latin typeface="타이포_도담체 M" panose="02020503020101020101" pitchFamily="18" charset="-127"/>
              <a:ea typeface="타이포_도담체 M" panose="02020503020101020101" pitchFamily="18" charset="-127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1100315" y="2007622"/>
            <a:ext cx="6943370" cy="621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타이포_도담체 M" panose="02020503020101020101" pitchFamily="18" charset="-127"/>
                <a:ea typeface="타이포_도담체 M" panose="02020503020101020101" pitchFamily="18" charset="-127"/>
              </a:rPr>
              <a:t>언어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타이포_도담체 M" panose="02020503020101020101" pitchFamily="18" charset="-127"/>
                <a:ea typeface="타이포_도담체 M" panose="02020503020101020101" pitchFamily="18" charset="-127"/>
              </a:rPr>
              <a:t>, 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타이포_도담체 M" panose="02020503020101020101" pitchFamily="18" charset="-127"/>
                <a:ea typeface="타이포_도담체 M" panose="02020503020101020101" pitchFamily="18" charset="-127"/>
              </a:rPr>
              <a:t>상황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타이포_도담체 M" panose="02020503020101020101" pitchFamily="18" charset="-127"/>
                <a:ea typeface="타이포_도담체 M" panose="02020503020101020101" pitchFamily="18" charset="-127"/>
              </a:rPr>
              <a:t>, 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타이포_도담체 M" panose="02020503020101020101" pitchFamily="18" charset="-127"/>
                <a:ea typeface="타이포_도담체 M" panose="02020503020101020101" pitchFamily="18" charset="-127"/>
              </a:rPr>
              <a:t>환경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타이포_도담체 M" panose="02020503020101020101" pitchFamily="18" charset="-127"/>
                <a:ea typeface="타이포_도담체 M" panose="02020503020101020101" pitchFamily="18" charset="-127"/>
              </a:rPr>
              <a:t>, 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타이포_도담체 M" panose="02020503020101020101" pitchFamily="18" charset="-127"/>
                <a:ea typeface="타이포_도담체 M" panose="02020503020101020101" pitchFamily="18" charset="-127"/>
              </a:rPr>
              <a:t>지각 지식의 학습 및 표현의 복잡함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타이포_도담체 M" panose="02020503020101020101" pitchFamily="18" charset="-127"/>
              <a:ea typeface="타이포_도담체 M" panose="0202050302010102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00315" y="4515002"/>
            <a:ext cx="6943370" cy="621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타이포_도담체 M" panose="02020503020101020101" pitchFamily="18" charset="-127"/>
                <a:ea typeface="타이포_도담체 M" panose="02020503020101020101" pitchFamily="18" charset="-127"/>
              </a:rPr>
              <a:t>자연어 처리 연구는 오늘날에도 현재진행형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타이포_도담체 M" panose="02020503020101020101" pitchFamily="18" charset="-127"/>
              <a:ea typeface="타이포_도담체 M" panose="02020503020101020101" pitchFamily="18" charset="-127"/>
            </a:endParaRPr>
          </a:p>
        </p:txBody>
      </p:sp>
      <p:sp>
        <p:nvSpPr>
          <p:cNvPr id="15" name="오른쪽 화살표 2"/>
          <p:cNvSpPr/>
          <p:nvPr/>
        </p:nvSpPr>
        <p:spPr>
          <a:xfrm rot="5400000">
            <a:off x="4291795" y="3440197"/>
            <a:ext cx="618284" cy="50880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타이포_도담체 M" panose="02020503020101020101" pitchFamily="18" charset="-127"/>
              <a:ea typeface="타이포_도담체 M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71318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9D1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자유형 4"/>
          <p:cNvSpPr/>
          <p:nvPr/>
        </p:nvSpPr>
        <p:spPr>
          <a:xfrm>
            <a:off x="-71470" y="6379029"/>
            <a:ext cx="5904412" cy="478971"/>
          </a:xfrm>
          <a:custGeom>
            <a:avLst/>
            <a:gdLst>
              <a:gd name="connsiteX0" fmla="*/ 0 w 5904412"/>
              <a:gd name="connsiteY0" fmla="*/ 0 h 478971"/>
              <a:gd name="connsiteX1" fmla="*/ 5320937 w 5904412"/>
              <a:gd name="connsiteY1" fmla="*/ 0 h 478971"/>
              <a:gd name="connsiteX2" fmla="*/ 5904412 w 5904412"/>
              <a:gd name="connsiteY2" fmla="*/ 478971 h 478971"/>
              <a:gd name="connsiteX3" fmla="*/ 8709 w 5904412"/>
              <a:gd name="connsiteY3" fmla="*/ 478971 h 478971"/>
              <a:gd name="connsiteX4" fmla="*/ 0 w 5904412"/>
              <a:gd name="connsiteY4" fmla="*/ 0 h 47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04412" h="478971">
                <a:moveTo>
                  <a:pt x="0" y="0"/>
                </a:moveTo>
                <a:lnTo>
                  <a:pt x="5320937" y="0"/>
                </a:lnTo>
                <a:lnTo>
                  <a:pt x="5904412" y="478971"/>
                </a:lnTo>
                <a:lnTo>
                  <a:pt x="8709" y="478971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타이포_도담체 M" panose="02020503020101020101" pitchFamily="18" charset="-127"/>
              <a:ea typeface="타이포_도담체 M" panose="02020503020101020101" pitchFamily="18" charset="-127"/>
            </a:endParaRPr>
          </a:p>
        </p:txBody>
      </p:sp>
      <p:sp>
        <p:nvSpPr>
          <p:cNvPr id="22" name="자유형 21"/>
          <p:cNvSpPr/>
          <p:nvPr/>
        </p:nvSpPr>
        <p:spPr>
          <a:xfrm rot="10800000">
            <a:off x="5357818" y="6379028"/>
            <a:ext cx="3786182" cy="478971"/>
          </a:xfrm>
          <a:custGeom>
            <a:avLst/>
            <a:gdLst>
              <a:gd name="connsiteX0" fmla="*/ 0 w 5904412"/>
              <a:gd name="connsiteY0" fmla="*/ 0 h 478971"/>
              <a:gd name="connsiteX1" fmla="*/ 5320937 w 5904412"/>
              <a:gd name="connsiteY1" fmla="*/ 0 h 478971"/>
              <a:gd name="connsiteX2" fmla="*/ 5904412 w 5904412"/>
              <a:gd name="connsiteY2" fmla="*/ 478971 h 478971"/>
              <a:gd name="connsiteX3" fmla="*/ 8709 w 5904412"/>
              <a:gd name="connsiteY3" fmla="*/ 478971 h 478971"/>
              <a:gd name="connsiteX4" fmla="*/ 0 w 5904412"/>
              <a:gd name="connsiteY4" fmla="*/ 0 h 47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04412" h="478971">
                <a:moveTo>
                  <a:pt x="0" y="0"/>
                </a:moveTo>
                <a:lnTo>
                  <a:pt x="5320937" y="0"/>
                </a:lnTo>
                <a:lnTo>
                  <a:pt x="5904412" y="478971"/>
                </a:lnTo>
                <a:lnTo>
                  <a:pt x="8709" y="47897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타이포_도담체 M" panose="02020503020101020101" pitchFamily="18" charset="-127"/>
              <a:ea typeface="타이포_도담체 M" panose="02020503020101020101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42844" y="6429396"/>
            <a:ext cx="49292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spcBef>
                <a:spcPct val="0"/>
              </a:spcBef>
              <a:defRPr/>
            </a:pPr>
            <a:r>
              <a:rPr lang="ko-KR" altLang="en-US" sz="1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타이포_도담체 M" panose="02020503020101020101" pitchFamily="18" charset="-127"/>
                <a:ea typeface="타이포_도담체 M" panose="02020503020101020101" pitchFamily="18" charset="-127"/>
              </a:rPr>
              <a:t>자연어 처리</a:t>
            </a:r>
            <a:endParaRPr lang="ko-KR" altLang="en-US" sz="1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타이포_도담체 M" panose="02020503020101020101" pitchFamily="18" charset="-127"/>
              <a:ea typeface="타이포_도담체 M" panose="02020503020101020101" pitchFamily="18" charset="-127"/>
            </a:endParaRPr>
          </a:p>
        </p:txBody>
      </p:sp>
      <p:sp>
        <p:nvSpPr>
          <p:cNvPr id="11" name="TextBox 15"/>
          <p:cNvSpPr txBox="1"/>
          <p:nvPr/>
        </p:nvSpPr>
        <p:spPr>
          <a:xfrm>
            <a:off x="2589797" y="2810745"/>
            <a:ext cx="425243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4400" spc="-300" dirty="0" err="1">
                <a:ln>
                  <a:solidFill>
                    <a:schemeClr val="bg1">
                      <a:alpha val="0"/>
                    </a:schemeClr>
                  </a:solidFill>
                </a:ln>
                <a:latin typeface="타이포_도담체 M" panose="02020503020101020101" pitchFamily="18" charset="-127"/>
                <a:ea typeface="타이포_도담체 M" panose="02020503020101020101" pitchFamily="18" charset="-127"/>
              </a:rPr>
              <a:t>KoNLPy</a:t>
            </a:r>
            <a:endParaRPr lang="ko-KR" altLang="en-US" sz="4400" spc="-300" dirty="0">
              <a:ln>
                <a:solidFill>
                  <a:schemeClr val="bg1">
                    <a:alpha val="0"/>
                  </a:schemeClr>
                </a:solidFill>
              </a:ln>
              <a:latin typeface="타이포_도담체 M" panose="02020503020101020101" pitchFamily="18" charset="-127"/>
              <a:ea typeface="타이포_도담체 M" panose="02020503020101020101" pitchFamily="18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D27A7-0E1A-432F-AD88-21407B787185}" type="slidenum">
              <a:rPr lang="ko-KR" altLang="en-US" smtClean="0">
                <a:latin typeface="타이포_도담체 M" panose="02020503020101020101" pitchFamily="18" charset="-127"/>
                <a:ea typeface="타이포_도담체 M" panose="02020503020101020101" pitchFamily="18" charset="-127"/>
              </a:rPr>
              <a:t>21</a:t>
            </a:fld>
            <a:endParaRPr lang="ko-KR" altLang="en-US">
              <a:latin typeface="타이포_도담체 M" panose="02020503020101020101" pitchFamily="18" charset="-127"/>
              <a:ea typeface="타이포_도담체 M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36974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자유형 4"/>
          <p:cNvSpPr/>
          <p:nvPr/>
        </p:nvSpPr>
        <p:spPr>
          <a:xfrm>
            <a:off x="-71470" y="6379029"/>
            <a:ext cx="5904412" cy="478971"/>
          </a:xfrm>
          <a:custGeom>
            <a:avLst/>
            <a:gdLst>
              <a:gd name="connsiteX0" fmla="*/ 0 w 5904412"/>
              <a:gd name="connsiteY0" fmla="*/ 0 h 478971"/>
              <a:gd name="connsiteX1" fmla="*/ 5320937 w 5904412"/>
              <a:gd name="connsiteY1" fmla="*/ 0 h 478971"/>
              <a:gd name="connsiteX2" fmla="*/ 5904412 w 5904412"/>
              <a:gd name="connsiteY2" fmla="*/ 478971 h 478971"/>
              <a:gd name="connsiteX3" fmla="*/ 8709 w 5904412"/>
              <a:gd name="connsiteY3" fmla="*/ 478971 h 478971"/>
              <a:gd name="connsiteX4" fmla="*/ 0 w 5904412"/>
              <a:gd name="connsiteY4" fmla="*/ 0 h 47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04412" h="478971">
                <a:moveTo>
                  <a:pt x="0" y="0"/>
                </a:moveTo>
                <a:lnTo>
                  <a:pt x="5320937" y="0"/>
                </a:lnTo>
                <a:lnTo>
                  <a:pt x="5904412" y="478971"/>
                </a:lnTo>
                <a:lnTo>
                  <a:pt x="8709" y="478971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타이포_도담체 M" panose="02020503020101020101" pitchFamily="18" charset="-127"/>
              <a:ea typeface="타이포_도담체 M" panose="02020503020101020101" pitchFamily="18" charset="-127"/>
            </a:endParaRPr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타이포_도담체 M" panose="02020503020101020101" pitchFamily="18" charset="-127"/>
                <a:ea typeface="타이포_도담체 M" panose="02020503020101020101" pitchFamily="18" charset="-127"/>
                <a:cs typeface="+mj-cs"/>
              </a:rPr>
              <a:t>형태소 분석기</a:t>
            </a:r>
            <a:endParaRPr kumimoji="0" lang="ko-KR" altLang="en-US" sz="3000" i="0" u="none" strike="noStrike" kern="1200" cap="none" spc="0" normalizeH="0" baseline="0" noProof="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타이포_도담체 M" panose="02020503020101020101" pitchFamily="18" charset="-127"/>
              <a:ea typeface="타이포_도담체 M" panose="02020503020101020101" pitchFamily="18" charset="-127"/>
              <a:cs typeface="+mj-cs"/>
            </a:endParaRPr>
          </a:p>
        </p:txBody>
      </p:sp>
      <p:sp>
        <p:nvSpPr>
          <p:cNvPr id="22" name="자유형 21"/>
          <p:cNvSpPr/>
          <p:nvPr/>
        </p:nvSpPr>
        <p:spPr>
          <a:xfrm rot="10800000">
            <a:off x="5357818" y="6379028"/>
            <a:ext cx="3786182" cy="478971"/>
          </a:xfrm>
          <a:custGeom>
            <a:avLst/>
            <a:gdLst>
              <a:gd name="connsiteX0" fmla="*/ 0 w 5904412"/>
              <a:gd name="connsiteY0" fmla="*/ 0 h 478971"/>
              <a:gd name="connsiteX1" fmla="*/ 5320937 w 5904412"/>
              <a:gd name="connsiteY1" fmla="*/ 0 h 478971"/>
              <a:gd name="connsiteX2" fmla="*/ 5904412 w 5904412"/>
              <a:gd name="connsiteY2" fmla="*/ 478971 h 478971"/>
              <a:gd name="connsiteX3" fmla="*/ 8709 w 5904412"/>
              <a:gd name="connsiteY3" fmla="*/ 478971 h 478971"/>
              <a:gd name="connsiteX4" fmla="*/ 0 w 5904412"/>
              <a:gd name="connsiteY4" fmla="*/ 0 h 47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04412" h="478971">
                <a:moveTo>
                  <a:pt x="0" y="0"/>
                </a:moveTo>
                <a:lnTo>
                  <a:pt x="5320937" y="0"/>
                </a:lnTo>
                <a:lnTo>
                  <a:pt x="5904412" y="478971"/>
                </a:lnTo>
                <a:lnTo>
                  <a:pt x="8709" y="47897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타이포_도담체 M" panose="02020503020101020101" pitchFamily="18" charset="-127"/>
              <a:ea typeface="타이포_도담체 M" panose="02020503020101020101" pitchFamily="18" charset="-127"/>
            </a:endParaRPr>
          </a:p>
        </p:txBody>
      </p:sp>
      <p:cxnSp>
        <p:nvCxnSpPr>
          <p:cNvPr id="23" name="구부러진 연결선 23"/>
          <p:cNvCxnSpPr/>
          <p:nvPr/>
        </p:nvCxnSpPr>
        <p:spPr>
          <a:xfrm>
            <a:off x="428596" y="1285860"/>
            <a:ext cx="8286808" cy="2632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142844" y="6429396"/>
            <a:ext cx="49292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spcBef>
                <a:spcPct val="0"/>
              </a:spcBef>
              <a:defRPr/>
            </a:pPr>
            <a:r>
              <a:rPr lang="ko-KR" altLang="en-US" sz="1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타이포_도담체 M" panose="02020503020101020101" pitchFamily="18" charset="-127"/>
                <a:ea typeface="타이포_도담체 M" panose="02020503020101020101" pitchFamily="18" charset="-127"/>
              </a:rPr>
              <a:t>자연어 처리</a:t>
            </a:r>
            <a:endParaRPr lang="ko-KR" altLang="en-US" sz="1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타이포_도담체 M" panose="02020503020101020101" pitchFamily="18" charset="-127"/>
              <a:ea typeface="타이포_도담체 M" panose="02020503020101020101" pitchFamily="18" charset="-127"/>
            </a:endParaRPr>
          </a:p>
        </p:txBody>
      </p:sp>
      <p:sp>
        <p:nvSpPr>
          <p:cNvPr id="3" name="더하기 기호 2"/>
          <p:cNvSpPr/>
          <p:nvPr/>
        </p:nvSpPr>
        <p:spPr>
          <a:xfrm>
            <a:off x="4067111" y="2725171"/>
            <a:ext cx="760892" cy="760892"/>
          </a:xfrm>
          <a:prstGeom prst="mathPlus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타이포_도담체 M" panose="02020503020101020101" pitchFamily="18" charset="-127"/>
              <a:ea typeface="타이포_도담체 M" panose="02020503020101020101" pitchFamily="18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5489556" y="2110386"/>
            <a:ext cx="1947566" cy="2846403"/>
            <a:chOff x="5489556" y="2512837"/>
            <a:chExt cx="1947566" cy="2846403"/>
          </a:xfrm>
        </p:grpSpPr>
        <p:sp>
          <p:nvSpPr>
            <p:cNvPr id="13" name="TextBox 12"/>
            <p:cNvSpPr txBox="1"/>
            <p:nvPr/>
          </p:nvSpPr>
          <p:spPr>
            <a:xfrm>
              <a:off x="5510624" y="4774465"/>
              <a:ext cx="19264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타이포_도담체 M" panose="02020503020101020101" pitchFamily="18" charset="-127"/>
                  <a:ea typeface="타이포_도담체 M" panose="02020503020101020101" pitchFamily="18" charset="-127"/>
                </a:rPr>
                <a:t>코퍼스</a:t>
              </a:r>
            </a:p>
          </p:txBody>
        </p:sp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89556" y="2512837"/>
              <a:ext cx="1947566" cy="1947564"/>
            </a:xfrm>
            <a:prstGeom prst="rect">
              <a:avLst/>
            </a:prstGeom>
          </p:spPr>
        </p:pic>
      </p:grpSp>
      <p:grpSp>
        <p:nvGrpSpPr>
          <p:cNvPr id="8" name="그룹 7"/>
          <p:cNvGrpSpPr/>
          <p:nvPr/>
        </p:nvGrpSpPr>
        <p:grpSpPr>
          <a:xfrm>
            <a:off x="1433013" y="2036418"/>
            <a:ext cx="2095500" cy="2920371"/>
            <a:chOff x="1433013" y="2438869"/>
            <a:chExt cx="2095500" cy="2920371"/>
          </a:xfrm>
        </p:grpSpPr>
        <p:pic>
          <p:nvPicPr>
            <p:cNvPr id="1026" name="Picture 2" descr="nlp algorithm에 대한 이미지 검색결과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33013" y="2438869"/>
              <a:ext cx="2095500" cy="2095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/>
            <p:cNvSpPr txBox="1"/>
            <p:nvPr/>
          </p:nvSpPr>
          <p:spPr>
            <a:xfrm>
              <a:off x="1517514" y="4774465"/>
              <a:ext cx="19264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타이포_도담체 M" panose="02020503020101020101" pitchFamily="18" charset="-127"/>
                  <a:ea typeface="타이포_도담체 M" panose="02020503020101020101" pitchFamily="18" charset="-127"/>
                </a:rPr>
                <a:t>알고리즘</a:t>
              </a:r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4885785" y="4956789"/>
            <a:ext cx="31761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타이포_도담체 M" panose="02020503020101020101" pitchFamily="18" charset="-127"/>
                <a:ea typeface="타이포_도담체 M" panose="02020503020101020101" pitchFamily="18" charset="-127"/>
              </a:rPr>
              <a:t>구조를 이룬 텍스트 집합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latin typeface="타이포_도담체 M" panose="02020503020101020101" pitchFamily="18" charset="-127"/>
              <a:ea typeface="타이포_도담체 M" panose="02020503020101020101" pitchFamily="18" charset="-127"/>
            </a:endParaRPr>
          </a:p>
          <a:p>
            <a:pPr algn="ctr"/>
            <a:r>
              <a:rPr lang="ko-KR" altLang="en-US" dirty="0">
                <a:latin typeface="타이포_도담체 M" panose="02020503020101020101" pitchFamily="18" charset="-127"/>
                <a:ea typeface="타이포_도담체 M" panose="02020503020101020101" pitchFamily="18" charset="-127"/>
              </a:rPr>
              <a:t>영역 규정</a:t>
            </a:r>
            <a:endParaRPr lang="en-US" altLang="ko-KR" dirty="0">
              <a:latin typeface="타이포_도담체 M" panose="02020503020101020101" pitchFamily="18" charset="-127"/>
              <a:ea typeface="타이포_도담체 M" panose="02020503020101020101" pitchFamily="18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D27A7-0E1A-432F-AD88-21407B787185}" type="slidenum">
              <a:rPr lang="ko-KR" altLang="en-US" smtClean="0">
                <a:latin typeface="타이포_도담체 M" panose="02020503020101020101" pitchFamily="18" charset="-127"/>
                <a:ea typeface="타이포_도담체 M" panose="02020503020101020101" pitchFamily="18" charset="-127"/>
              </a:rPr>
              <a:t>22</a:t>
            </a:fld>
            <a:endParaRPr lang="ko-KR" altLang="en-US">
              <a:latin typeface="타이포_도담체 M" panose="02020503020101020101" pitchFamily="18" charset="-127"/>
              <a:ea typeface="타이포_도담체 M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37891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자유형 4"/>
          <p:cNvSpPr/>
          <p:nvPr/>
        </p:nvSpPr>
        <p:spPr>
          <a:xfrm>
            <a:off x="-71470" y="6379029"/>
            <a:ext cx="5904412" cy="478971"/>
          </a:xfrm>
          <a:custGeom>
            <a:avLst/>
            <a:gdLst>
              <a:gd name="connsiteX0" fmla="*/ 0 w 5904412"/>
              <a:gd name="connsiteY0" fmla="*/ 0 h 478971"/>
              <a:gd name="connsiteX1" fmla="*/ 5320937 w 5904412"/>
              <a:gd name="connsiteY1" fmla="*/ 0 h 478971"/>
              <a:gd name="connsiteX2" fmla="*/ 5904412 w 5904412"/>
              <a:gd name="connsiteY2" fmla="*/ 478971 h 478971"/>
              <a:gd name="connsiteX3" fmla="*/ 8709 w 5904412"/>
              <a:gd name="connsiteY3" fmla="*/ 478971 h 478971"/>
              <a:gd name="connsiteX4" fmla="*/ 0 w 5904412"/>
              <a:gd name="connsiteY4" fmla="*/ 0 h 47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04412" h="478971">
                <a:moveTo>
                  <a:pt x="0" y="0"/>
                </a:moveTo>
                <a:lnTo>
                  <a:pt x="5320937" y="0"/>
                </a:lnTo>
                <a:lnTo>
                  <a:pt x="5904412" y="478971"/>
                </a:lnTo>
                <a:lnTo>
                  <a:pt x="8709" y="478971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타이포_도담체 M" panose="02020503020101020101" pitchFamily="18" charset="-127"/>
              <a:ea typeface="타이포_도담체 M" panose="02020503020101020101" pitchFamily="18" charset="-127"/>
            </a:endParaRPr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타이포_도담체 M" panose="02020503020101020101" pitchFamily="18" charset="-127"/>
                <a:ea typeface="타이포_도담체 M" panose="02020503020101020101" pitchFamily="18" charset="-127"/>
                <a:cs typeface="+mj-cs"/>
              </a:rPr>
              <a:t>형태소 분석기</a:t>
            </a:r>
            <a:endParaRPr kumimoji="0" lang="ko-KR" altLang="en-US" sz="3000" i="0" u="none" strike="noStrike" kern="1200" cap="none" spc="0" normalizeH="0" baseline="0" noProof="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타이포_도담체 M" panose="02020503020101020101" pitchFamily="18" charset="-127"/>
              <a:ea typeface="타이포_도담체 M" panose="02020503020101020101" pitchFamily="18" charset="-127"/>
              <a:cs typeface="+mj-cs"/>
            </a:endParaRPr>
          </a:p>
        </p:txBody>
      </p:sp>
      <p:sp>
        <p:nvSpPr>
          <p:cNvPr id="22" name="자유형 21"/>
          <p:cNvSpPr/>
          <p:nvPr/>
        </p:nvSpPr>
        <p:spPr>
          <a:xfrm rot="10800000">
            <a:off x="5357818" y="6379028"/>
            <a:ext cx="3786182" cy="478971"/>
          </a:xfrm>
          <a:custGeom>
            <a:avLst/>
            <a:gdLst>
              <a:gd name="connsiteX0" fmla="*/ 0 w 5904412"/>
              <a:gd name="connsiteY0" fmla="*/ 0 h 478971"/>
              <a:gd name="connsiteX1" fmla="*/ 5320937 w 5904412"/>
              <a:gd name="connsiteY1" fmla="*/ 0 h 478971"/>
              <a:gd name="connsiteX2" fmla="*/ 5904412 w 5904412"/>
              <a:gd name="connsiteY2" fmla="*/ 478971 h 478971"/>
              <a:gd name="connsiteX3" fmla="*/ 8709 w 5904412"/>
              <a:gd name="connsiteY3" fmla="*/ 478971 h 478971"/>
              <a:gd name="connsiteX4" fmla="*/ 0 w 5904412"/>
              <a:gd name="connsiteY4" fmla="*/ 0 h 47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04412" h="478971">
                <a:moveTo>
                  <a:pt x="0" y="0"/>
                </a:moveTo>
                <a:lnTo>
                  <a:pt x="5320937" y="0"/>
                </a:lnTo>
                <a:lnTo>
                  <a:pt x="5904412" y="478971"/>
                </a:lnTo>
                <a:lnTo>
                  <a:pt x="8709" y="47897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타이포_도담체 M" panose="02020503020101020101" pitchFamily="18" charset="-127"/>
              <a:ea typeface="타이포_도담체 M" panose="02020503020101020101" pitchFamily="18" charset="-127"/>
            </a:endParaRPr>
          </a:p>
        </p:txBody>
      </p:sp>
      <p:cxnSp>
        <p:nvCxnSpPr>
          <p:cNvPr id="23" name="구부러진 연결선 23"/>
          <p:cNvCxnSpPr/>
          <p:nvPr/>
        </p:nvCxnSpPr>
        <p:spPr>
          <a:xfrm>
            <a:off x="428596" y="1285860"/>
            <a:ext cx="8286808" cy="2632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142844" y="6429396"/>
            <a:ext cx="49292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spcBef>
                <a:spcPct val="0"/>
              </a:spcBef>
              <a:defRPr/>
            </a:pPr>
            <a:r>
              <a:rPr lang="ko-KR" altLang="en-US" sz="1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타이포_도담체 M" panose="02020503020101020101" pitchFamily="18" charset="-127"/>
                <a:ea typeface="타이포_도담체 M" panose="02020503020101020101" pitchFamily="18" charset="-127"/>
              </a:rPr>
              <a:t>자연어 처리</a:t>
            </a:r>
            <a:endParaRPr lang="ko-KR" altLang="en-US" sz="1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타이포_도담체 M" panose="02020503020101020101" pitchFamily="18" charset="-127"/>
              <a:ea typeface="타이포_도담체 M" panose="02020503020101020101" pitchFamily="18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782197" y="1843560"/>
            <a:ext cx="7403336" cy="4022849"/>
            <a:chOff x="782197" y="2188528"/>
            <a:chExt cx="7403336" cy="3372976"/>
          </a:xfrm>
        </p:grpSpPr>
        <p:sp>
          <p:nvSpPr>
            <p:cNvPr id="4" name="타원 3"/>
            <p:cNvSpPr/>
            <p:nvPr/>
          </p:nvSpPr>
          <p:spPr>
            <a:xfrm>
              <a:off x="782197" y="2188528"/>
              <a:ext cx="7403336" cy="3372976"/>
            </a:xfrm>
            <a:prstGeom prst="ellipse">
              <a:avLst/>
            </a:prstGeom>
            <a:solidFill>
              <a:srgbClr val="D7D7D7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latin typeface="타이포_도담체 M" panose="02020503020101020101" pitchFamily="18" charset="-127"/>
                <a:ea typeface="타이포_도담체 M" panose="02020503020101020101" pitchFamily="18" charset="-127"/>
              </a:endParaRPr>
            </a:p>
          </p:txBody>
        </p:sp>
        <p:grpSp>
          <p:nvGrpSpPr>
            <p:cNvPr id="2" name="그룹 1"/>
            <p:cNvGrpSpPr/>
            <p:nvPr/>
          </p:nvGrpSpPr>
          <p:grpSpPr>
            <a:xfrm>
              <a:off x="1185651" y="2379618"/>
              <a:ext cx="6670824" cy="2799672"/>
              <a:chOff x="1686009" y="2354581"/>
              <a:chExt cx="6670824" cy="2799672"/>
            </a:xfrm>
          </p:grpSpPr>
          <p:sp>
            <p:nvSpPr>
              <p:cNvPr id="15" name="TextBox 14"/>
              <p:cNvSpPr txBox="1"/>
              <p:nvPr/>
            </p:nvSpPr>
            <p:spPr>
              <a:xfrm>
                <a:off x="4732773" y="3200316"/>
                <a:ext cx="3208074" cy="5419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360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rgbClr val="7030A0"/>
                    </a:solidFill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  <a:latin typeface="타이포_도담체 M" panose="02020503020101020101" pitchFamily="18" charset="-127"/>
                    <a:ea typeface="타이포_도담체 M" panose="02020503020101020101" pitchFamily="18" charset="-127"/>
                  </a:rPr>
                  <a:t>KOMORAN</a:t>
                </a:r>
                <a:endParaRPr lang="ko-KR" altLang="en-US" sz="36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7030A0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타이포_도담체 M" panose="02020503020101020101" pitchFamily="18" charset="-127"/>
                  <a:ea typeface="타이포_도담체 M" panose="02020503020101020101" pitchFamily="18" charset="-127"/>
                </a:endParaRP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4631858" y="4612334"/>
                <a:ext cx="2239104" cy="5419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360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rgbClr val="FFC000"/>
                    </a:solidFill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  <a:latin typeface="타이포_도담체 M" panose="02020503020101020101" pitchFamily="18" charset="-127"/>
                    <a:ea typeface="타이포_도담체 M" panose="02020503020101020101" pitchFamily="18" charset="-127"/>
                  </a:rPr>
                  <a:t>KKMA</a:t>
                </a: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2803428" y="4380915"/>
                <a:ext cx="1582635" cy="5419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360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accent2">
                        <a:lumMod val="40000"/>
                        <a:lumOff val="60000"/>
                      </a:schemeClr>
                    </a:solidFill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  <a:latin typeface="타이포_도담체 M" panose="02020503020101020101" pitchFamily="18" charset="-127"/>
                    <a:ea typeface="타이포_도담체 M" panose="02020503020101020101" pitchFamily="18" charset="-127"/>
                  </a:rPr>
                  <a:t>KTS</a:t>
                </a: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686009" y="3662476"/>
                <a:ext cx="3298214" cy="5419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3600" dirty="0" err="1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accent1">
                        <a:lumMod val="50000"/>
                      </a:schemeClr>
                    </a:solidFill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  <a:latin typeface="타이포_도담체 M" panose="02020503020101020101" pitchFamily="18" charset="-127"/>
                    <a:ea typeface="타이포_도담체 M" panose="02020503020101020101" pitchFamily="18" charset="-127"/>
                  </a:rPr>
                  <a:t>MeCab-Ko</a:t>
                </a:r>
                <a:endParaRPr lang="ko-KR" altLang="en-US" sz="36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accent1">
                      <a:lumMod val="50000"/>
                    </a:schemeClr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타이포_도담체 M" panose="02020503020101020101" pitchFamily="18" charset="-127"/>
                  <a:ea typeface="타이포_도담체 M" panose="02020503020101020101" pitchFamily="18" charset="-127"/>
                </a:endParaRP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2201652" y="2756711"/>
                <a:ext cx="1786078" cy="5419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360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rgbClr val="00B0F0"/>
                    </a:solidFill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  <a:latin typeface="타이포_도담체 M" panose="02020503020101020101" pitchFamily="18" charset="-127"/>
                    <a:ea typeface="타이포_도담체 M" panose="02020503020101020101" pitchFamily="18" charset="-127"/>
                  </a:rPr>
                  <a:t>MACH</a:t>
                </a: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3629574" y="2354581"/>
                <a:ext cx="3332281" cy="5419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3600" dirty="0" err="1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rgbClr val="C00000"/>
                    </a:solidFill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  <a:latin typeface="타이포_도담체 M" panose="02020503020101020101" pitchFamily="18" charset="-127"/>
                    <a:ea typeface="타이포_도담체 M" panose="02020503020101020101" pitchFamily="18" charset="-127"/>
                  </a:rPr>
                  <a:t>Hannanum</a:t>
                </a:r>
                <a:endParaRPr lang="ko-KR" altLang="en-US" sz="36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C00000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타이포_도담체 M" panose="02020503020101020101" pitchFamily="18" charset="-127"/>
                  <a:ea typeface="타이포_도담체 M" panose="02020503020101020101" pitchFamily="18" charset="-127"/>
                </a:endParaRP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6303936" y="3906325"/>
                <a:ext cx="2052897" cy="5419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3600" dirty="0" err="1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rgbClr val="00B050"/>
                    </a:solidFill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  <a:latin typeface="타이포_도담체 M" panose="02020503020101020101" pitchFamily="18" charset="-127"/>
                    <a:ea typeface="타이포_도담체 M" panose="02020503020101020101" pitchFamily="18" charset="-127"/>
                  </a:rPr>
                  <a:t>Arirang</a:t>
                </a:r>
                <a:endParaRPr lang="en-US" altLang="ko-KR" sz="36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00B050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타이포_도담체 M" panose="02020503020101020101" pitchFamily="18" charset="-127"/>
                  <a:ea typeface="타이포_도담체 M" panose="02020503020101020101" pitchFamily="18" charset="-127"/>
                </a:endParaRPr>
              </a:p>
            </p:txBody>
          </p:sp>
        </p:grpSp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D27A7-0E1A-432F-AD88-21407B787185}" type="slidenum">
              <a:rPr lang="ko-KR" altLang="en-US" smtClean="0">
                <a:latin typeface="타이포_도담체 M" panose="02020503020101020101" pitchFamily="18" charset="-127"/>
                <a:ea typeface="타이포_도담체 M" panose="02020503020101020101" pitchFamily="18" charset="-127"/>
              </a:rPr>
              <a:t>23</a:t>
            </a:fld>
            <a:endParaRPr lang="ko-KR" altLang="en-US">
              <a:latin typeface="타이포_도담체 M" panose="02020503020101020101" pitchFamily="18" charset="-127"/>
              <a:ea typeface="타이포_도담체 M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407130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자유형 4"/>
          <p:cNvSpPr/>
          <p:nvPr/>
        </p:nvSpPr>
        <p:spPr>
          <a:xfrm>
            <a:off x="-71470" y="6379029"/>
            <a:ext cx="5904412" cy="478971"/>
          </a:xfrm>
          <a:custGeom>
            <a:avLst/>
            <a:gdLst>
              <a:gd name="connsiteX0" fmla="*/ 0 w 5904412"/>
              <a:gd name="connsiteY0" fmla="*/ 0 h 478971"/>
              <a:gd name="connsiteX1" fmla="*/ 5320937 w 5904412"/>
              <a:gd name="connsiteY1" fmla="*/ 0 h 478971"/>
              <a:gd name="connsiteX2" fmla="*/ 5904412 w 5904412"/>
              <a:gd name="connsiteY2" fmla="*/ 478971 h 478971"/>
              <a:gd name="connsiteX3" fmla="*/ 8709 w 5904412"/>
              <a:gd name="connsiteY3" fmla="*/ 478971 h 478971"/>
              <a:gd name="connsiteX4" fmla="*/ 0 w 5904412"/>
              <a:gd name="connsiteY4" fmla="*/ 0 h 47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04412" h="478971">
                <a:moveTo>
                  <a:pt x="0" y="0"/>
                </a:moveTo>
                <a:lnTo>
                  <a:pt x="5320937" y="0"/>
                </a:lnTo>
                <a:lnTo>
                  <a:pt x="5904412" y="478971"/>
                </a:lnTo>
                <a:lnTo>
                  <a:pt x="8709" y="478971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타이포_도담체 M" panose="02020503020101020101" pitchFamily="18" charset="-127"/>
              <a:ea typeface="타이포_도담체 M" panose="02020503020101020101" pitchFamily="18" charset="-127"/>
            </a:endParaRPr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000" i="0" u="none" strike="noStrike" kern="1200" cap="none" spc="0" normalizeH="0" baseline="0" noProof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타이포_도담체 M" panose="02020503020101020101" pitchFamily="18" charset="-127"/>
                <a:ea typeface="타이포_도담체 M" panose="02020503020101020101" pitchFamily="18" charset="-127"/>
                <a:cs typeface="+mj-cs"/>
              </a:rPr>
              <a:t>NLP package</a:t>
            </a:r>
            <a:endParaRPr kumimoji="0" lang="ko-KR" altLang="en-US" sz="3000" i="0" u="none" strike="noStrike" kern="1200" cap="none" spc="0" normalizeH="0" baseline="0" noProof="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타이포_도담체 M" panose="02020503020101020101" pitchFamily="18" charset="-127"/>
              <a:ea typeface="타이포_도담체 M" panose="02020503020101020101" pitchFamily="18" charset="-127"/>
              <a:cs typeface="+mj-cs"/>
            </a:endParaRPr>
          </a:p>
        </p:txBody>
      </p:sp>
      <p:sp>
        <p:nvSpPr>
          <p:cNvPr id="22" name="자유형 21"/>
          <p:cNvSpPr/>
          <p:nvPr/>
        </p:nvSpPr>
        <p:spPr>
          <a:xfrm rot="10800000">
            <a:off x="5357818" y="6379028"/>
            <a:ext cx="3786182" cy="478971"/>
          </a:xfrm>
          <a:custGeom>
            <a:avLst/>
            <a:gdLst>
              <a:gd name="connsiteX0" fmla="*/ 0 w 5904412"/>
              <a:gd name="connsiteY0" fmla="*/ 0 h 478971"/>
              <a:gd name="connsiteX1" fmla="*/ 5320937 w 5904412"/>
              <a:gd name="connsiteY1" fmla="*/ 0 h 478971"/>
              <a:gd name="connsiteX2" fmla="*/ 5904412 w 5904412"/>
              <a:gd name="connsiteY2" fmla="*/ 478971 h 478971"/>
              <a:gd name="connsiteX3" fmla="*/ 8709 w 5904412"/>
              <a:gd name="connsiteY3" fmla="*/ 478971 h 478971"/>
              <a:gd name="connsiteX4" fmla="*/ 0 w 5904412"/>
              <a:gd name="connsiteY4" fmla="*/ 0 h 47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04412" h="478971">
                <a:moveTo>
                  <a:pt x="0" y="0"/>
                </a:moveTo>
                <a:lnTo>
                  <a:pt x="5320937" y="0"/>
                </a:lnTo>
                <a:lnTo>
                  <a:pt x="5904412" y="478971"/>
                </a:lnTo>
                <a:lnTo>
                  <a:pt x="8709" y="47897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타이포_도담체 M" panose="02020503020101020101" pitchFamily="18" charset="-127"/>
              <a:ea typeface="타이포_도담체 M" panose="02020503020101020101" pitchFamily="18" charset="-127"/>
            </a:endParaRPr>
          </a:p>
        </p:txBody>
      </p:sp>
      <p:cxnSp>
        <p:nvCxnSpPr>
          <p:cNvPr id="23" name="구부러진 연결선 23"/>
          <p:cNvCxnSpPr/>
          <p:nvPr/>
        </p:nvCxnSpPr>
        <p:spPr>
          <a:xfrm>
            <a:off x="428596" y="1285860"/>
            <a:ext cx="8286808" cy="2632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142844" y="6429396"/>
            <a:ext cx="49292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spcBef>
                <a:spcPct val="0"/>
              </a:spcBef>
              <a:defRPr/>
            </a:pPr>
            <a:r>
              <a:rPr lang="ko-KR" altLang="en-US" sz="1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타이포_도담체 M" panose="02020503020101020101" pitchFamily="18" charset="-127"/>
                <a:ea typeface="타이포_도담체 M" panose="02020503020101020101" pitchFamily="18" charset="-127"/>
              </a:rPr>
              <a:t>자연어 처리</a:t>
            </a:r>
            <a:endParaRPr lang="ko-KR" altLang="en-US" sz="1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타이포_도담체 M" panose="02020503020101020101" pitchFamily="18" charset="-127"/>
              <a:ea typeface="타이포_도담체 M" panose="02020503020101020101" pitchFamily="18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319215" y="1980589"/>
            <a:ext cx="6224585" cy="29238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dirty="0" err="1">
                <a:ln>
                  <a:solidFill>
                    <a:schemeClr val="bg1">
                      <a:alpha val="0"/>
                    </a:schemeClr>
                  </a:solidFill>
                </a:ln>
                <a:latin typeface="타이포_도담체 M" panose="02020503020101020101" pitchFamily="18" charset="-127"/>
                <a:ea typeface="타이포_도담체 M" panose="02020503020101020101" pitchFamily="18" charset="-127"/>
              </a:rPr>
              <a:t>KoNLP</a:t>
            </a:r>
            <a:r>
              <a:rPr lang="en-US" altLang="ko-KR" sz="5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타이포_도담체 M" panose="02020503020101020101" pitchFamily="18" charset="-127"/>
                <a:ea typeface="타이포_도담체 M" panose="02020503020101020101" pitchFamily="18" charset="-127"/>
              </a:rPr>
              <a:t> </a:t>
            </a:r>
          </a:p>
          <a:p>
            <a:r>
              <a:rPr lang="en-US" altLang="ko-KR" sz="2000" dirty="0">
                <a:latin typeface="타이포_도담체 M" panose="02020503020101020101" pitchFamily="18" charset="-127"/>
                <a:ea typeface="타이포_도담체 M" panose="02020503020101020101" pitchFamily="18" charset="-127"/>
              </a:rPr>
              <a:t>Korean Natural Language Processing</a:t>
            </a:r>
          </a:p>
          <a:p>
            <a:endParaRPr lang="en-US" altLang="ko-KR" sz="3600" dirty="0">
              <a:ln>
                <a:solidFill>
                  <a:schemeClr val="bg1">
                    <a:alpha val="0"/>
                  </a:schemeClr>
                </a:solidFill>
              </a:ln>
              <a:latin typeface="타이포_도담체 M" panose="02020503020101020101" pitchFamily="18" charset="-127"/>
              <a:ea typeface="타이포_도담체 M" panose="02020503020101020101" pitchFamily="18" charset="-127"/>
            </a:endParaRPr>
          </a:p>
          <a:p>
            <a:r>
              <a:rPr lang="en-US" altLang="ko-KR" sz="5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타이포_도담체 M" panose="02020503020101020101" pitchFamily="18" charset="-127"/>
                <a:ea typeface="타이포_도담체 M" panose="02020503020101020101" pitchFamily="18" charset="-127"/>
              </a:rPr>
              <a:t>NLTK </a:t>
            </a:r>
          </a:p>
          <a:p>
            <a:r>
              <a:rPr lang="en-US" altLang="ko-KR" sz="2000" dirty="0">
                <a:latin typeface="타이포_도담체 M" panose="02020503020101020101" pitchFamily="18" charset="-127"/>
                <a:ea typeface="타이포_도담체 M" panose="02020503020101020101" pitchFamily="18" charset="-127"/>
              </a:rPr>
              <a:t>Natural</a:t>
            </a:r>
            <a:r>
              <a:rPr lang="ko-KR" altLang="en-US" sz="2000" dirty="0">
                <a:latin typeface="타이포_도담체 M" panose="02020503020101020101" pitchFamily="18" charset="-127"/>
                <a:ea typeface="타이포_도담체 M" panose="02020503020101020101" pitchFamily="18" charset="-127"/>
              </a:rPr>
              <a:t> </a:t>
            </a:r>
            <a:r>
              <a:rPr lang="en-US" altLang="ko-KR" sz="2000" dirty="0">
                <a:latin typeface="타이포_도담체 M" panose="02020503020101020101" pitchFamily="18" charset="-127"/>
                <a:ea typeface="타이포_도담체 M" panose="02020503020101020101" pitchFamily="18" charset="-127"/>
              </a:rPr>
              <a:t>Language Toolkit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D27A7-0E1A-432F-AD88-21407B787185}" type="slidenum">
              <a:rPr lang="ko-KR" altLang="en-US" smtClean="0">
                <a:latin typeface="타이포_도담체 M" panose="02020503020101020101" pitchFamily="18" charset="-127"/>
                <a:ea typeface="타이포_도담체 M" panose="02020503020101020101" pitchFamily="18" charset="-127"/>
              </a:rPr>
              <a:t>24</a:t>
            </a:fld>
            <a:endParaRPr lang="ko-KR" altLang="en-US">
              <a:latin typeface="타이포_도담체 M" panose="02020503020101020101" pitchFamily="18" charset="-127"/>
              <a:ea typeface="타이포_도담체 M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88827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자유형 4"/>
          <p:cNvSpPr/>
          <p:nvPr/>
        </p:nvSpPr>
        <p:spPr>
          <a:xfrm>
            <a:off x="-71470" y="6379029"/>
            <a:ext cx="5904412" cy="478971"/>
          </a:xfrm>
          <a:custGeom>
            <a:avLst/>
            <a:gdLst>
              <a:gd name="connsiteX0" fmla="*/ 0 w 5904412"/>
              <a:gd name="connsiteY0" fmla="*/ 0 h 478971"/>
              <a:gd name="connsiteX1" fmla="*/ 5320937 w 5904412"/>
              <a:gd name="connsiteY1" fmla="*/ 0 h 478971"/>
              <a:gd name="connsiteX2" fmla="*/ 5904412 w 5904412"/>
              <a:gd name="connsiteY2" fmla="*/ 478971 h 478971"/>
              <a:gd name="connsiteX3" fmla="*/ 8709 w 5904412"/>
              <a:gd name="connsiteY3" fmla="*/ 478971 h 478971"/>
              <a:gd name="connsiteX4" fmla="*/ 0 w 5904412"/>
              <a:gd name="connsiteY4" fmla="*/ 0 h 47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04412" h="478971">
                <a:moveTo>
                  <a:pt x="0" y="0"/>
                </a:moveTo>
                <a:lnTo>
                  <a:pt x="5320937" y="0"/>
                </a:lnTo>
                <a:lnTo>
                  <a:pt x="5904412" y="478971"/>
                </a:lnTo>
                <a:lnTo>
                  <a:pt x="8709" y="478971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타이포_도담체 M" panose="02020503020101020101" pitchFamily="18" charset="-127"/>
              <a:ea typeface="타이포_도담체 M" panose="02020503020101020101" pitchFamily="18" charset="-127"/>
            </a:endParaRPr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Bef>
                <a:spcPct val="0"/>
              </a:spcBef>
              <a:defRPr/>
            </a:pPr>
            <a:r>
              <a:rPr lang="en-US" altLang="ko-KR" sz="30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타이포_도담체 M" panose="02020503020101020101" pitchFamily="18" charset="-127"/>
                <a:ea typeface="타이포_도담체 M" panose="02020503020101020101" pitchFamily="18" charset="-127"/>
              </a:rPr>
              <a:t>KoNLP</a:t>
            </a:r>
            <a:endParaRPr lang="ko-KR" altLang="en-US" sz="3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타이포_도담체 M" panose="02020503020101020101" pitchFamily="18" charset="-127"/>
              <a:ea typeface="타이포_도담체 M" panose="02020503020101020101" pitchFamily="18" charset="-127"/>
            </a:endParaRPr>
          </a:p>
        </p:txBody>
      </p:sp>
      <p:sp>
        <p:nvSpPr>
          <p:cNvPr id="22" name="자유형 21"/>
          <p:cNvSpPr/>
          <p:nvPr/>
        </p:nvSpPr>
        <p:spPr>
          <a:xfrm rot="10800000">
            <a:off x="5357818" y="6379028"/>
            <a:ext cx="3786182" cy="478971"/>
          </a:xfrm>
          <a:custGeom>
            <a:avLst/>
            <a:gdLst>
              <a:gd name="connsiteX0" fmla="*/ 0 w 5904412"/>
              <a:gd name="connsiteY0" fmla="*/ 0 h 478971"/>
              <a:gd name="connsiteX1" fmla="*/ 5320937 w 5904412"/>
              <a:gd name="connsiteY1" fmla="*/ 0 h 478971"/>
              <a:gd name="connsiteX2" fmla="*/ 5904412 w 5904412"/>
              <a:gd name="connsiteY2" fmla="*/ 478971 h 478971"/>
              <a:gd name="connsiteX3" fmla="*/ 8709 w 5904412"/>
              <a:gd name="connsiteY3" fmla="*/ 478971 h 478971"/>
              <a:gd name="connsiteX4" fmla="*/ 0 w 5904412"/>
              <a:gd name="connsiteY4" fmla="*/ 0 h 47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04412" h="478971">
                <a:moveTo>
                  <a:pt x="0" y="0"/>
                </a:moveTo>
                <a:lnTo>
                  <a:pt x="5320937" y="0"/>
                </a:lnTo>
                <a:lnTo>
                  <a:pt x="5904412" y="478971"/>
                </a:lnTo>
                <a:lnTo>
                  <a:pt x="8709" y="47897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타이포_도담체 M" panose="02020503020101020101" pitchFamily="18" charset="-127"/>
              <a:ea typeface="타이포_도담체 M" panose="02020503020101020101" pitchFamily="18" charset="-127"/>
            </a:endParaRPr>
          </a:p>
        </p:txBody>
      </p:sp>
      <p:cxnSp>
        <p:nvCxnSpPr>
          <p:cNvPr id="23" name="구부러진 연결선 23"/>
          <p:cNvCxnSpPr/>
          <p:nvPr/>
        </p:nvCxnSpPr>
        <p:spPr>
          <a:xfrm>
            <a:off x="428596" y="1285860"/>
            <a:ext cx="8286808" cy="2632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142844" y="6429396"/>
            <a:ext cx="49292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spcBef>
                <a:spcPct val="0"/>
              </a:spcBef>
              <a:defRPr/>
            </a:pPr>
            <a:r>
              <a:rPr lang="ko-KR" altLang="en-US" sz="1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타이포_도담체 M" panose="02020503020101020101" pitchFamily="18" charset="-127"/>
                <a:ea typeface="타이포_도담체 M" panose="02020503020101020101" pitchFamily="18" charset="-127"/>
              </a:rPr>
              <a:t>자연어 처리</a:t>
            </a:r>
            <a:endParaRPr lang="ko-KR" altLang="en-US" sz="1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타이포_도담체 M" panose="02020503020101020101" pitchFamily="18" charset="-127"/>
              <a:ea typeface="타이포_도담체 M" panose="02020503020101020101" pitchFamily="18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707777" y="2032033"/>
            <a:ext cx="4120836" cy="3219324"/>
            <a:chOff x="707777" y="1807960"/>
            <a:chExt cx="4120836" cy="3219324"/>
          </a:xfrm>
        </p:grpSpPr>
        <p:sp>
          <p:nvSpPr>
            <p:cNvPr id="15" name="TextBox 14"/>
            <p:cNvSpPr txBox="1"/>
            <p:nvPr/>
          </p:nvSpPr>
          <p:spPr>
            <a:xfrm>
              <a:off x="707777" y="3396068"/>
              <a:ext cx="4120836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타이포_도담체 M" panose="02020503020101020101" pitchFamily="18" charset="-127"/>
                  <a:ea typeface="타이포_도담체 M" panose="02020503020101020101" pitchFamily="18" charset="-127"/>
                </a:rPr>
                <a:t>Open-source</a:t>
              </a:r>
            </a:p>
            <a:p>
              <a:pPr algn="ctr"/>
              <a:r>
                <a:rPr lang="en-US" altLang="ko-KR" sz="2000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타이포_도담체 M" panose="02020503020101020101" pitchFamily="18" charset="-127"/>
                  <a:ea typeface="타이포_도담체 M" panose="02020503020101020101" pitchFamily="18" charset="-127"/>
                </a:rPr>
                <a:t>Hannanum</a:t>
              </a:r>
              <a:r>
                <a:rPr lang="en-US" altLang="ko-KR" sz="20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타이포_도담체 M" panose="02020503020101020101" pitchFamily="18" charset="-127"/>
                  <a:ea typeface="타이포_도담체 M" panose="02020503020101020101" pitchFamily="18" charset="-127"/>
                </a:rPr>
                <a:t> </a:t>
              </a:r>
              <a:r>
                <a:rPr lang="ko-KR" altLang="en-US" sz="20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타이포_도담체 M" panose="02020503020101020101" pitchFamily="18" charset="-127"/>
                  <a:ea typeface="타이포_도담체 M" panose="02020503020101020101" pitchFamily="18" charset="-127"/>
                </a:rPr>
                <a:t>형태소 분석기</a:t>
              </a:r>
              <a:endPara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타이포_도담체 M" panose="02020503020101020101" pitchFamily="18" charset="-127"/>
                <a:ea typeface="타이포_도담체 M" panose="02020503020101020101" pitchFamily="18" charset="-127"/>
              </a:endParaRPr>
            </a:p>
            <a:p>
              <a:pPr algn="ctr"/>
              <a:r>
                <a:rPr lang="ko-KR" altLang="en-US" sz="20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타이포_도담체 M" panose="02020503020101020101" pitchFamily="18" charset="-127"/>
                  <a:ea typeface="타이포_도담체 M" panose="02020503020101020101" pitchFamily="18" charset="-127"/>
                </a:rPr>
                <a:t>세종계획</a:t>
              </a:r>
              <a:r>
                <a:rPr lang="en-US" altLang="ko-KR" sz="20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타이포_도담체 M" panose="02020503020101020101" pitchFamily="18" charset="-127"/>
                  <a:ea typeface="타이포_도담체 M" panose="02020503020101020101" pitchFamily="18" charset="-127"/>
                </a:rPr>
                <a:t>(</a:t>
              </a:r>
              <a:r>
                <a:rPr lang="ko-KR" altLang="en-US" sz="20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타이포_도담체 M" panose="02020503020101020101" pitchFamily="18" charset="-127"/>
                  <a:ea typeface="타이포_도담체 M" panose="02020503020101020101" pitchFamily="18" charset="-127"/>
                </a:rPr>
                <a:t>한국어 코퍼스</a:t>
              </a:r>
              <a:r>
                <a:rPr lang="en-US" altLang="ko-KR" sz="20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타이포_도담체 M" panose="02020503020101020101" pitchFamily="18" charset="-127"/>
                  <a:ea typeface="타이포_도담체 M" panose="02020503020101020101" pitchFamily="18" charset="-127"/>
                </a:rPr>
                <a:t>, </a:t>
              </a:r>
              <a:r>
                <a:rPr lang="ko-KR" altLang="en-US" sz="20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타이포_도담체 M" panose="02020503020101020101" pitchFamily="18" charset="-127"/>
                  <a:ea typeface="타이포_도담체 M" panose="02020503020101020101" pitchFamily="18" charset="-127"/>
                </a:rPr>
                <a:t>정부사업</a:t>
              </a:r>
              <a:r>
                <a:rPr lang="en-US" altLang="ko-KR" sz="20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타이포_도담체 M" panose="02020503020101020101" pitchFamily="18" charset="-127"/>
                  <a:ea typeface="타이포_도담체 M" panose="02020503020101020101" pitchFamily="18" charset="-127"/>
                </a:rPr>
                <a:t>)</a:t>
              </a:r>
              <a:r>
                <a:rPr lang="ko-KR" altLang="en-US" sz="20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타이포_도담체 M" panose="02020503020101020101" pitchFamily="18" charset="-127"/>
                  <a:ea typeface="타이포_도담체 M" panose="02020503020101020101" pitchFamily="18" charset="-127"/>
                </a:rPr>
                <a:t> </a:t>
              </a:r>
              <a:endPara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타이포_도담체 M" panose="02020503020101020101" pitchFamily="18" charset="-127"/>
                <a:ea typeface="타이포_도담체 M" panose="02020503020101020101" pitchFamily="18" charset="-127"/>
              </a:endParaRPr>
            </a:p>
            <a:p>
              <a:pPr algn="ctr"/>
              <a:r>
                <a:rPr lang="en-US" altLang="ko-KR" sz="20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타이포_도담체 M" panose="02020503020101020101" pitchFamily="18" charset="-127"/>
                  <a:ea typeface="타이포_도담체 M" panose="02020503020101020101" pitchFamily="18" charset="-127"/>
                </a:rPr>
                <a:t>NLP</a:t>
              </a:r>
              <a:r>
                <a:rPr lang="ko-KR" altLang="en-US" sz="20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타이포_도담체 M" panose="02020503020101020101" pitchFamily="18" charset="-127"/>
                  <a:ea typeface="타이포_도담체 M" panose="02020503020101020101" pitchFamily="18" charset="-127"/>
                </a:rPr>
                <a:t>를 위한 각종 함수</a:t>
              </a:r>
              <a:endPara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타이포_도담체 M" panose="02020503020101020101" pitchFamily="18" charset="-127"/>
                <a:ea typeface="타이포_도담체 M" panose="02020503020101020101" pitchFamily="18" charset="-127"/>
              </a:endParaRPr>
            </a:p>
            <a:p>
              <a:pPr algn="ctr"/>
              <a:r>
                <a:rPr lang="en-US" altLang="ko-KR" sz="20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타이포_도담체 M" panose="02020503020101020101" pitchFamily="18" charset="-127"/>
                  <a:ea typeface="타이포_도담체 M" panose="02020503020101020101" pitchFamily="18" charset="-127"/>
                </a:rPr>
                <a:t>Documentation</a:t>
              </a:r>
            </a:p>
          </p:txBody>
        </p:sp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64565" y="1807960"/>
              <a:ext cx="807260" cy="807260"/>
            </a:xfrm>
            <a:prstGeom prst="rect">
              <a:avLst/>
            </a:prstGeom>
          </p:spPr>
        </p:pic>
      </p:grpSp>
      <p:grpSp>
        <p:nvGrpSpPr>
          <p:cNvPr id="10" name="그룹 9"/>
          <p:cNvGrpSpPr/>
          <p:nvPr/>
        </p:nvGrpSpPr>
        <p:grpSpPr>
          <a:xfrm>
            <a:off x="5650875" y="2073740"/>
            <a:ext cx="2324429" cy="3334201"/>
            <a:chOff x="5650875" y="1938596"/>
            <a:chExt cx="2324429" cy="3334201"/>
          </a:xfrm>
        </p:grpSpPr>
        <p:sp>
          <p:nvSpPr>
            <p:cNvPr id="14" name="TextBox 13"/>
            <p:cNvSpPr txBox="1"/>
            <p:nvPr/>
          </p:nvSpPr>
          <p:spPr>
            <a:xfrm>
              <a:off x="5733307" y="1938596"/>
              <a:ext cx="172439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8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타이포_도담체 M" panose="02020503020101020101" pitchFamily="18" charset="-127"/>
                  <a:ea typeface="타이포_도담체 M" panose="02020503020101020101" pitchFamily="18" charset="-127"/>
                </a:rPr>
                <a:t>But!</a:t>
              </a:r>
            </a:p>
          </p:txBody>
        </p:sp>
        <p:pic>
          <p:nvPicPr>
            <p:cNvPr id="1026" name="Picture 2" descr="R에 대한 이미지 검색결과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50875" y="3484998"/>
              <a:ext cx="1675506" cy="12985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/>
            <p:cNvSpPr txBox="1"/>
            <p:nvPr/>
          </p:nvSpPr>
          <p:spPr>
            <a:xfrm>
              <a:off x="6526514" y="4934243"/>
              <a:ext cx="144879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타이포_도담체 M" panose="02020503020101020101" pitchFamily="18" charset="-127"/>
                  <a:ea typeface="타이포_도담체 M" panose="02020503020101020101" pitchFamily="18" charset="-127"/>
                </a:rPr>
                <a:t>뭔가 아쉽</a:t>
              </a:r>
              <a:r>
                <a:rPr lang="en-US" altLang="ko-KR" sz="16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타이포_도담체 M" panose="02020503020101020101" pitchFamily="18" charset="-127"/>
                  <a:ea typeface="타이포_도담체 M" panose="02020503020101020101" pitchFamily="18" charset="-127"/>
                </a:rPr>
                <a:t>...</a:t>
              </a:r>
            </a:p>
          </p:txBody>
        </p:sp>
      </p:grp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D27A7-0E1A-432F-AD88-21407B787185}" type="slidenum">
              <a:rPr lang="ko-KR" altLang="en-US" smtClean="0">
                <a:latin typeface="타이포_도담체 M" panose="02020503020101020101" pitchFamily="18" charset="-127"/>
                <a:ea typeface="타이포_도담체 M" panose="02020503020101020101" pitchFamily="18" charset="-127"/>
              </a:rPr>
              <a:t>25</a:t>
            </a:fld>
            <a:endParaRPr lang="ko-KR" altLang="en-US">
              <a:latin typeface="타이포_도담체 M" panose="02020503020101020101" pitchFamily="18" charset="-127"/>
              <a:ea typeface="타이포_도담체 M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979302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자유형 4"/>
          <p:cNvSpPr/>
          <p:nvPr/>
        </p:nvSpPr>
        <p:spPr>
          <a:xfrm>
            <a:off x="-71470" y="6379029"/>
            <a:ext cx="5904412" cy="478971"/>
          </a:xfrm>
          <a:custGeom>
            <a:avLst/>
            <a:gdLst>
              <a:gd name="connsiteX0" fmla="*/ 0 w 5904412"/>
              <a:gd name="connsiteY0" fmla="*/ 0 h 478971"/>
              <a:gd name="connsiteX1" fmla="*/ 5320937 w 5904412"/>
              <a:gd name="connsiteY1" fmla="*/ 0 h 478971"/>
              <a:gd name="connsiteX2" fmla="*/ 5904412 w 5904412"/>
              <a:gd name="connsiteY2" fmla="*/ 478971 h 478971"/>
              <a:gd name="connsiteX3" fmla="*/ 8709 w 5904412"/>
              <a:gd name="connsiteY3" fmla="*/ 478971 h 478971"/>
              <a:gd name="connsiteX4" fmla="*/ 0 w 5904412"/>
              <a:gd name="connsiteY4" fmla="*/ 0 h 47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04412" h="478971">
                <a:moveTo>
                  <a:pt x="0" y="0"/>
                </a:moveTo>
                <a:lnTo>
                  <a:pt x="5320937" y="0"/>
                </a:lnTo>
                <a:lnTo>
                  <a:pt x="5904412" y="478971"/>
                </a:lnTo>
                <a:lnTo>
                  <a:pt x="8709" y="478971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타이포_도담체 M" panose="02020503020101020101" pitchFamily="18" charset="-127"/>
              <a:ea typeface="타이포_도담체 M" panose="02020503020101020101" pitchFamily="18" charset="-127"/>
            </a:endParaRPr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Bef>
                <a:spcPct val="0"/>
              </a:spcBef>
              <a:defRPr/>
            </a:pPr>
            <a:r>
              <a:rPr lang="en-US" altLang="ko-KR" sz="3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타이포_도담체 M" panose="02020503020101020101" pitchFamily="18" charset="-127"/>
                <a:ea typeface="타이포_도담체 M" panose="02020503020101020101" pitchFamily="18" charset="-127"/>
              </a:rPr>
              <a:t>NLTK</a:t>
            </a:r>
            <a:endParaRPr lang="ko-KR" altLang="en-US" sz="3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타이포_도담체 M" panose="02020503020101020101" pitchFamily="18" charset="-127"/>
              <a:ea typeface="타이포_도담체 M" panose="02020503020101020101" pitchFamily="18" charset="-127"/>
            </a:endParaRPr>
          </a:p>
        </p:txBody>
      </p:sp>
      <p:sp>
        <p:nvSpPr>
          <p:cNvPr id="22" name="자유형 21"/>
          <p:cNvSpPr/>
          <p:nvPr/>
        </p:nvSpPr>
        <p:spPr>
          <a:xfrm rot="10800000">
            <a:off x="5357818" y="6379028"/>
            <a:ext cx="3786182" cy="478971"/>
          </a:xfrm>
          <a:custGeom>
            <a:avLst/>
            <a:gdLst>
              <a:gd name="connsiteX0" fmla="*/ 0 w 5904412"/>
              <a:gd name="connsiteY0" fmla="*/ 0 h 478971"/>
              <a:gd name="connsiteX1" fmla="*/ 5320937 w 5904412"/>
              <a:gd name="connsiteY1" fmla="*/ 0 h 478971"/>
              <a:gd name="connsiteX2" fmla="*/ 5904412 w 5904412"/>
              <a:gd name="connsiteY2" fmla="*/ 478971 h 478971"/>
              <a:gd name="connsiteX3" fmla="*/ 8709 w 5904412"/>
              <a:gd name="connsiteY3" fmla="*/ 478971 h 478971"/>
              <a:gd name="connsiteX4" fmla="*/ 0 w 5904412"/>
              <a:gd name="connsiteY4" fmla="*/ 0 h 47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04412" h="478971">
                <a:moveTo>
                  <a:pt x="0" y="0"/>
                </a:moveTo>
                <a:lnTo>
                  <a:pt x="5320937" y="0"/>
                </a:lnTo>
                <a:lnTo>
                  <a:pt x="5904412" y="478971"/>
                </a:lnTo>
                <a:lnTo>
                  <a:pt x="8709" y="47897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타이포_도담체 M" panose="02020503020101020101" pitchFamily="18" charset="-127"/>
              <a:ea typeface="타이포_도담체 M" panose="02020503020101020101" pitchFamily="18" charset="-127"/>
            </a:endParaRPr>
          </a:p>
        </p:txBody>
      </p:sp>
      <p:cxnSp>
        <p:nvCxnSpPr>
          <p:cNvPr id="23" name="구부러진 연결선 23"/>
          <p:cNvCxnSpPr/>
          <p:nvPr/>
        </p:nvCxnSpPr>
        <p:spPr>
          <a:xfrm>
            <a:off x="428596" y="1285860"/>
            <a:ext cx="8286808" cy="2632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142844" y="6429396"/>
            <a:ext cx="49292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spcBef>
                <a:spcPct val="0"/>
              </a:spcBef>
              <a:defRPr/>
            </a:pPr>
            <a:r>
              <a:rPr lang="ko-KR" altLang="en-US" sz="1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타이포_도담체 M" panose="02020503020101020101" pitchFamily="18" charset="-127"/>
                <a:ea typeface="타이포_도담체 M" panose="02020503020101020101" pitchFamily="18" charset="-127"/>
              </a:rPr>
              <a:t>자연어 처리</a:t>
            </a:r>
            <a:endParaRPr lang="ko-KR" altLang="en-US" sz="1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타이포_도담체 M" panose="02020503020101020101" pitchFamily="18" charset="-127"/>
              <a:ea typeface="타이포_도담체 M" panose="02020503020101020101" pitchFamily="18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1211283" y="2033166"/>
            <a:ext cx="3113824" cy="3048480"/>
            <a:chOff x="1211283" y="1817485"/>
            <a:chExt cx="3113824" cy="3048480"/>
          </a:xfrm>
        </p:grpSpPr>
        <p:sp>
          <p:nvSpPr>
            <p:cNvPr id="9" name="TextBox 8"/>
            <p:cNvSpPr txBox="1"/>
            <p:nvPr/>
          </p:nvSpPr>
          <p:spPr>
            <a:xfrm>
              <a:off x="1211283" y="3234749"/>
              <a:ext cx="3113824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타이포_도담체 M" panose="02020503020101020101" pitchFamily="18" charset="-127"/>
                  <a:ea typeface="타이포_도담체 M" panose="02020503020101020101" pitchFamily="18" charset="-127"/>
                </a:rPr>
                <a:t>Open-source</a:t>
              </a:r>
            </a:p>
            <a:p>
              <a:pPr algn="ctr"/>
              <a:r>
                <a:rPr lang="en-US" altLang="ko-KR" sz="20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타이포_도담체 M" panose="02020503020101020101" pitchFamily="18" charset="-127"/>
                  <a:ea typeface="타이포_도담체 M" panose="02020503020101020101" pitchFamily="18" charset="-127"/>
                </a:rPr>
                <a:t>Python</a:t>
              </a:r>
            </a:p>
            <a:p>
              <a:pPr algn="ctr"/>
              <a:r>
                <a:rPr lang="ko-KR" altLang="en-US" sz="20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타이포_도담체 M" panose="02020503020101020101" pitchFamily="18" charset="-127"/>
                  <a:ea typeface="타이포_도담체 M" panose="02020503020101020101" pitchFamily="18" charset="-127"/>
                </a:rPr>
                <a:t>방대한 코퍼스</a:t>
              </a:r>
              <a:r>
                <a:rPr lang="en-US" altLang="ko-KR" sz="20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타이포_도담체 M" panose="02020503020101020101" pitchFamily="18" charset="-127"/>
                  <a:ea typeface="타이포_도담체 M" panose="02020503020101020101" pitchFamily="18" charset="-127"/>
                </a:rPr>
                <a:t>(</a:t>
              </a:r>
              <a:r>
                <a:rPr lang="ko-KR" altLang="en-US" sz="20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타이포_도담체 M" panose="02020503020101020101" pitchFamily="18" charset="-127"/>
                  <a:ea typeface="타이포_도담체 M" panose="02020503020101020101" pitchFamily="18" charset="-127"/>
                </a:rPr>
                <a:t>주로영어</a:t>
              </a:r>
              <a:r>
                <a:rPr lang="en-US" altLang="ko-KR" sz="20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타이포_도담체 M" panose="02020503020101020101" pitchFamily="18" charset="-127"/>
                  <a:ea typeface="타이포_도담체 M" panose="02020503020101020101" pitchFamily="18" charset="-127"/>
                </a:rPr>
                <a:t>)</a:t>
              </a:r>
            </a:p>
            <a:p>
              <a:pPr algn="ctr"/>
              <a:r>
                <a:rPr lang="en-US" altLang="ko-KR" sz="20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타이포_도담체 M" panose="02020503020101020101" pitchFamily="18" charset="-127"/>
                  <a:ea typeface="타이포_도담체 M" panose="02020503020101020101" pitchFamily="18" charset="-127"/>
                </a:rPr>
                <a:t>NLP</a:t>
              </a:r>
              <a:r>
                <a:rPr lang="ko-KR" altLang="en-US" sz="20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타이포_도담체 M" panose="02020503020101020101" pitchFamily="18" charset="-127"/>
                  <a:ea typeface="타이포_도담체 M" panose="02020503020101020101" pitchFamily="18" charset="-127"/>
                </a:rPr>
                <a:t>를 위한 방대한 함수</a:t>
              </a:r>
              <a:endPara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타이포_도담체 M" panose="02020503020101020101" pitchFamily="18" charset="-127"/>
                <a:ea typeface="타이포_도담체 M" panose="02020503020101020101" pitchFamily="18" charset="-127"/>
              </a:endParaRPr>
            </a:p>
            <a:p>
              <a:pPr algn="ctr"/>
              <a:r>
                <a:rPr lang="en-US" altLang="ko-KR" sz="20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타이포_도담체 M" panose="02020503020101020101" pitchFamily="18" charset="-127"/>
                  <a:ea typeface="타이포_도담체 M" panose="02020503020101020101" pitchFamily="18" charset="-127"/>
                </a:rPr>
                <a:t>language-free</a:t>
              </a:r>
            </a:p>
          </p:txBody>
        </p:sp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74090" y="1817485"/>
              <a:ext cx="788210" cy="788210"/>
            </a:xfrm>
            <a:prstGeom prst="rect">
              <a:avLst/>
            </a:prstGeom>
          </p:spPr>
        </p:pic>
      </p:grpSp>
      <p:grpSp>
        <p:nvGrpSpPr>
          <p:cNvPr id="2" name="그룹 1"/>
          <p:cNvGrpSpPr/>
          <p:nvPr/>
        </p:nvGrpSpPr>
        <p:grpSpPr>
          <a:xfrm>
            <a:off x="5345158" y="2059273"/>
            <a:ext cx="2540058" cy="2406820"/>
            <a:chOff x="5345158" y="1843592"/>
            <a:chExt cx="2540058" cy="2406820"/>
          </a:xfrm>
        </p:grpSpPr>
        <p:sp>
          <p:nvSpPr>
            <p:cNvPr id="12" name="TextBox 11"/>
            <p:cNvSpPr txBox="1"/>
            <p:nvPr/>
          </p:nvSpPr>
          <p:spPr>
            <a:xfrm>
              <a:off x="5757059" y="1843592"/>
              <a:ext cx="172439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8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타이포_도담체 M" panose="02020503020101020101" pitchFamily="18" charset="-127"/>
                  <a:ea typeface="타이포_도담체 M" panose="02020503020101020101" pitchFamily="18" charset="-127"/>
                </a:rPr>
                <a:t>But!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345158" y="3850302"/>
              <a:ext cx="254005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타이포_도담체 M" panose="02020503020101020101" pitchFamily="18" charset="-127"/>
                  <a:ea typeface="타이포_도담체 M" panose="02020503020101020101" pitchFamily="18" charset="-127"/>
                </a:rPr>
                <a:t>빈약한 한국어 지원</a:t>
              </a:r>
              <a:endPara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타이포_도담체 M" panose="02020503020101020101" pitchFamily="18" charset="-127"/>
                <a:ea typeface="타이포_도담체 M" panose="02020503020101020101" pitchFamily="18" charset="-127"/>
              </a:endParaRPr>
            </a:p>
          </p:txBody>
        </p:sp>
      </p:grpSp>
      <p:pic>
        <p:nvPicPr>
          <p:cNvPr id="18" name="Picture 4" descr="nltk에 대한 이미지 검색결과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1733" y="5312690"/>
            <a:ext cx="2452924" cy="796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D27A7-0E1A-432F-AD88-21407B787185}" type="slidenum">
              <a:rPr lang="ko-KR" altLang="en-US" smtClean="0">
                <a:latin typeface="타이포_도담체 M" panose="02020503020101020101" pitchFamily="18" charset="-127"/>
                <a:ea typeface="타이포_도담체 M" panose="02020503020101020101" pitchFamily="18" charset="-127"/>
              </a:rPr>
              <a:t>26</a:t>
            </a:fld>
            <a:endParaRPr lang="ko-KR" altLang="en-US">
              <a:latin typeface="타이포_도담체 M" panose="02020503020101020101" pitchFamily="18" charset="-127"/>
              <a:ea typeface="타이포_도담체 M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672484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자유형 4"/>
          <p:cNvSpPr/>
          <p:nvPr/>
        </p:nvSpPr>
        <p:spPr>
          <a:xfrm>
            <a:off x="-71470" y="6379029"/>
            <a:ext cx="5904412" cy="478971"/>
          </a:xfrm>
          <a:custGeom>
            <a:avLst/>
            <a:gdLst>
              <a:gd name="connsiteX0" fmla="*/ 0 w 5904412"/>
              <a:gd name="connsiteY0" fmla="*/ 0 h 478971"/>
              <a:gd name="connsiteX1" fmla="*/ 5320937 w 5904412"/>
              <a:gd name="connsiteY1" fmla="*/ 0 h 478971"/>
              <a:gd name="connsiteX2" fmla="*/ 5904412 w 5904412"/>
              <a:gd name="connsiteY2" fmla="*/ 478971 h 478971"/>
              <a:gd name="connsiteX3" fmla="*/ 8709 w 5904412"/>
              <a:gd name="connsiteY3" fmla="*/ 478971 h 478971"/>
              <a:gd name="connsiteX4" fmla="*/ 0 w 5904412"/>
              <a:gd name="connsiteY4" fmla="*/ 0 h 47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04412" h="478971">
                <a:moveTo>
                  <a:pt x="0" y="0"/>
                </a:moveTo>
                <a:lnTo>
                  <a:pt x="5320937" y="0"/>
                </a:lnTo>
                <a:lnTo>
                  <a:pt x="5904412" y="478971"/>
                </a:lnTo>
                <a:lnTo>
                  <a:pt x="8709" y="478971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타이포_도담체 M" panose="02020503020101020101" pitchFamily="18" charset="-127"/>
              <a:ea typeface="타이포_도담체 M" panose="02020503020101020101" pitchFamily="18" charset="-127"/>
            </a:endParaRPr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Bef>
                <a:spcPct val="0"/>
              </a:spcBef>
              <a:defRPr/>
            </a:pPr>
            <a:r>
              <a:rPr lang="en-US" altLang="ko-KR" sz="30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타이포_도담체 M" panose="02020503020101020101" pitchFamily="18" charset="-127"/>
                <a:ea typeface="타이포_도담체 M" panose="02020503020101020101" pitchFamily="18" charset="-127"/>
              </a:rPr>
              <a:t>KoNLPy</a:t>
            </a:r>
            <a:endParaRPr lang="ko-KR" altLang="en-US" sz="3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타이포_도담체 M" panose="02020503020101020101" pitchFamily="18" charset="-127"/>
              <a:ea typeface="타이포_도담체 M" panose="02020503020101020101" pitchFamily="18" charset="-127"/>
            </a:endParaRPr>
          </a:p>
        </p:txBody>
      </p:sp>
      <p:sp>
        <p:nvSpPr>
          <p:cNvPr id="22" name="자유형 21"/>
          <p:cNvSpPr/>
          <p:nvPr/>
        </p:nvSpPr>
        <p:spPr>
          <a:xfrm rot="10800000">
            <a:off x="5357818" y="6379028"/>
            <a:ext cx="3786182" cy="478971"/>
          </a:xfrm>
          <a:custGeom>
            <a:avLst/>
            <a:gdLst>
              <a:gd name="connsiteX0" fmla="*/ 0 w 5904412"/>
              <a:gd name="connsiteY0" fmla="*/ 0 h 478971"/>
              <a:gd name="connsiteX1" fmla="*/ 5320937 w 5904412"/>
              <a:gd name="connsiteY1" fmla="*/ 0 h 478971"/>
              <a:gd name="connsiteX2" fmla="*/ 5904412 w 5904412"/>
              <a:gd name="connsiteY2" fmla="*/ 478971 h 478971"/>
              <a:gd name="connsiteX3" fmla="*/ 8709 w 5904412"/>
              <a:gd name="connsiteY3" fmla="*/ 478971 h 478971"/>
              <a:gd name="connsiteX4" fmla="*/ 0 w 5904412"/>
              <a:gd name="connsiteY4" fmla="*/ 0 h 47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04412" h="478971">
                <a:moveTo>
                  <a:pt x="0" y="0"/>
                </a:moveTo>
                <a:lnTo>
                  <a:pt x="5320937" y="0"/>
                </a:lnTo>
                <a:lnTo>
                  <a:pt x="5904412" y="478971"/>
                </a:lnTo>
                <a:lnTo>
                  <a:pt x="8709" y="47897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타이포_도담체 M" panose="02020503020101020101" pitchFamily="18" charset="-127"/>
              <a:ea typeface="타이포_도담체 M" panose="02020503020101020101" pitchFamily="18" charset="-127"/>
            </a:endParaRPr>
          </a:p>
        </p:txBody>
      </p:sp>
      <p:cxnSp>
        <p:nvCxnSpPr>
          <p:cNvPr id="23" name="구부러진 연결선 23"/>
          <p:cNvCxnSpPr/>
          <p:nvPr/>
        </p:nvCxnSpPr>
        <p:spPr>
          <a:xfrm>
            <a:off x="428596" y="1285860"/>
            <a:ext cx="8286808" cy="2632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142844" y="6429396"/>
            <a:ext cx="49292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spcBef>
                <a:spcPct val="0"/>
              </a:spcBef>
              <a:defRPr/>
            </a:pPr>
            <a:r>
              <a:rPr lang="ko-KR" altLang="en-US" sz="1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타이포_도담체 M" panose="02020503020101020101" pitchFamily="18" charset="-127"/>
                <a:ea typeface="타이포_도담체 M" panose="02020503020101020101" pitchFamily="18" charset="-127"/>
              </a:rPr>
              <a:t>자연어 처리</a:t>
            </a:r>
            <a:endParaRPr lang="ko-KR" altLang="en-US" sz="1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타이포_도담체 M" panose="02020503020101020101" pitchFamily="18" charset="-127"/>
              <a:ea typeface="타이포_도담체 M" panose="02020503020101020101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707477" y="4109683"/>
            <a:ext cx="394475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타이포_도담체 M" panose="02020503020101020101" pitchFamily="18" charset="-127"/>
                <a:ea typeface="타이포_도담체 M" panose="02020503020101020101" pitchFamily="18" charset="-127"/>
              </a:rPr>
              <a:t>Open-source</a:t>
            </a:r>
          </a:p>
          <a:p>
            <a:pPr algn="ctr"/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타이포_도담체 M" panose="02020503020101020101" pitchFamily="18" charset="-127"/>
                <a:ea typeface="타이포_도담체 M" panose="02020503020101020101" pitchFamily="18" charset="-127"/>
              </a:rPr>
              <a:t>Python</a:t>
            </a:r>
          </a:p>
          <a:p>
            <a:pPr algn="ctr"/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타이포_도담체 M" panose="02020503020101020101" pitchFamily="18" charset="-127"/>
                <a:ea typeface="타이포_도담체 M" panose="02020503020101020101" pitchFamily="18" charset="-127"/>
              </a:rPr>
              <a:t>많은 한글 코퍼스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latin typeface="타이포_도담체 M" panose="02020503020101020101" pitchFamily="18" charset="-127"/>
              <a:ea typeface="타이포_도담체 M" panose="02020503020101020101" pitchFamily="18" charset="-127"/>
            </a:endParaRPr>
          </a:p>
          <a:p>
            <a:pPr algn="ctr"/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타이포_도담체 M" panose="02020503020101020101" pitchFamily="18" charset="-127"/>
                <a:ea typeface="타이포_도담체 M" panose="02020503020101020101" pitchFamily="18" charset="-127"/>
              </a:rPr>
              <a:t>많은 형태소 분석기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latin typeface="타이포_도담체 M" panose="02020503020101020101" pitchFamily="18" charset="-127"/>
              <a:ea typeface="타이포_도담체 M" panose="02020503020101020101" pitchFamily="18" charset="-127"/>
            </a:endParaRPr>
          </a:p>
          <a:p>
            <a:pPr algn="ctr"/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타이포_도담체 M" panose="02020503020101020101" pitchFamily="18" charset="-127"/>
                <a:ea typeface="타이포_도담체 M" panose="02020503020101020101" pitchFamily="18" charset="-127"/>
              </a:rPr>
              <a:t>편리한 함수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타이포_도담체 M" panose="02020503020101020101" pitchFamily="18" charset="-127"/>
                <a:ea typeface="타이포_도담체 M" panose="02020503020101020101" pitchFamily="18" charset="-127"/>
              </a:rPr>
              <a:t>(ex. </a:t>
            </a:r>
            <a:r>
              <a:rPr lang="en-US" altLang="ko-KR" sz="2000" dirty="0" err="1">
                <a:ln>
                  <a:solidFill>
                    <a:schemeClr val="bg1">
                      <a:alpha val="0"/>
                    </a:schemeClr>
                  </a:solidFill>
                </a:ln>
                <a:latin typeface="타이포_도담체 M" panose="02020503020101020101" pitchFamily="18" charset="-127"/>
                <a:ea typeface="타이포_도담체 M" panose="02020503020101020101" pitchFamily="18" charset="-127"/>
              </a:rPr>
              <a:t>pprint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타이포_도담체 M" panose="02020503020101020101" pitchFamily="18" charset="-127"/>
                <a:ea typeface="타이포_도담체 M" panose="02020503020101020101" pitchFamily="18" charset="-127"/>
              </a:rPr>
              <a:t>)</a:t>
            </a:r>
          </a:p>
        </p:txBody>
      </p:sp>
      <p:pic>
        <p:nvPicPr>
          <p:cNvPr id="2050" name="Picture 2" descr="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4515" y="1748590"/>
            <a:ext cx="1614970" cy="2033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그룹 3"/>
          <p:cNvGrpSpPr/>
          <p:nvPr/>
        </p:nvGrpSpPr>
        <p:grpSpPr>
          <a:xfrm>
            <a:off x="1447837" y="2029625"/>
            <a:ext cx="7163005" cy="1274172"/>
            <a:chOff x="1447837" y="2029625"/>
            <a:chExt cx="7163005" cy="1274172"/>
          </a:xfrm>
        </p:grpSpPr>
        <p:grpSp>
          <p:nvGrpSpPr>
            <p:cNvPr id="3" name="그룹 2"/>
            <p:cNvGrpSpPr/>
            <p:nvPr/>
          </p:nvGrpSpPr>
          <p:grpSpPr>
            <a:xfrm>
              <a:off x="1447837" y="2029625"/>
              <a:ext cx="7163005" cy="1274172"/>
              <a:chOff x="1447837" y="2029625"/>
              <a:chExt cx="7163005" cy="1274172"/>
            </a:xfrm>
          </p:grpSpPr>
          <p:pic>
            <p:nvPicPr>
              <p:cNvPr id="2052" name="Picture 4" descr="nltk에 대한 이미지 검색결과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57818" y="2138878"/>
                <a:ext cx="3253024" cy="10556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6" name="Picture 8" descr="한글에 대한 이미지 검색결과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47837" y="2029625"/>
                <a:ext cx="2316678" cy="127417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4" name="더하기 기호 13"/>
            <p:cNvSpPr/>
            <p:nvPr/>
          </p:nvSpPr>
          <p:spPr>
            <a:xfrm>
              <a:off x="4312920" y="2407631"/>
              <a:ext cx="518160" cy="518160"/>
            </a:xfrm>
            <a:prstGeom prst="mathPlus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타이포_도담체 M" panose="02020503020101020101" pitchFamily="18" charset="-127"/>
                <a:ea typeface="타이포_도담체 M" panose="02020503020101020101" pitchFamily="18" charset="-127"/>
              </a:endParaRPr>
            </a:p>
          </p:txBody>
        </p:sp>
      </p:grp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D27A7-0E1A-432F-AD88-21407B787185}" type="slidenum">
              <a:rPr lang="ko-KR" altLang="en-US" smtClean="0">
                <a:latin typeface="타이포_도담체 M" panose="02020503020101020101" pitchFamily="18" charset="-127"/>
                <a:ea typeface="타이포_도담체 M" panose="02020503020101020101" pitchFamily="18" charset="-127"/>
              </a:rPr>
              <a:t>27</a:t>
            </a:fld>
            <a:endParaRPr lang="ko-KR" altLang="en-US">
              <a:latin typeface="타이포_도담체 M" panose="02020503020101020101" pitchFamily="18" charset="-127"/>
              <a:ea typeface="타이포_도담체 M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8897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자유형 4"/>
          <p:cNvSpPr/>
          <p:nvPr/>
        </p:nvSpPr>
        <p:spPr>
          <a:xfrm>
            <a:off x="-71470" y="6379029"/>
            <a:ext cx="5904412" cy="478971"/>
          </a:xfrm>
          <a:custGeom>
            <a:avLst/>
            <a:gdLst>
              <a:gd name="connsiteX0" fmla="*/ 0 w 5904412"/>
              <a:gd name="connsiteY0" fmla="*/ 0 h 478971"/>
              <a:gd name="connsiteX1" fmla="*/ 5320937 w 5904412"/>
              <a:gd name="connsiteY1" fmla="*/ 0 h 478971"/>
              <a:gd name="connsiteX2" fmla="*/ 5904412 w 5904412"/>
              <a:gd name="connsiteY2" fmla="*/ 478971 h 478971"/>
              <a:gd name="connsiteX3" fmla="*/ 8709 w 5904412"/>
              <a:gd name="connsiteY3" fmla="*/ 478971 h 478971"/>
              <a:gd name="connsiteX4" fmla="*/ 0 w 5904412"/>
              <a:gd name="connsiteY4" fmla="*/ 0 h 47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04412" h="478971">
                <a:moveTo>
                  <a:pt x="0" y="0"/>
                </a:moveTo>
                <a:lnTo>
                  <a:pt x="5320937" y="0"/>
                </a:lnTo>
                <a:lnTo>
                  <a:pt x="5904412" y="478971"/>
                </a:lnTo>
                <a:lnTo>
                  <a:pt x="8709" y="478971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타이포_도담체 M" panose="02020503020101020101" pitchFamily="18" charset="-127"/>
              <a:ea typeface="타이포_도담체 M" panose="02020503020101020101" pitchFamily="18" charset="-127"/>
            </a:endParaRPr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Bef>
                <a:spcPct val="0"/>
              </a:spcBef>
              <a:defRPr/>
            </a:pPr>
            <a:r>
              <a:rPr lang="en-US" altLang="ko-KR" sz="30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타이포_도담체 M" panose="02020503020101020101" pitchFamily="18" charset="-127"/>
                <a:ea typeface="타이포_도담체 M" panose="02020503020101020101" pitchFamily="18" charset="-127"/>
              </a:rPr>
              <a:t>KoNLPy</a:t>
            </a:r>
            <a:endParaRPr lang="ko-KR" altLang="en-US" sz="3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타이포_도담체 M" panose="02020503020101020101" pitchFamily="18" charset="-127"/>
              <a:ea typeface="타이포_도담체 M" panose="02020503020101020101" pitchFamily="18" charset="-127"/>
            </a:endParaRPr>
          </a:p>
        </p:txBody>
      </p:sp>
      <p:sp>
        <p:nvSpPr>
          <p:cNvPr id="22" name="자유형 21"/>
          <p:cNvSpPr/>
          <p:nvPr/>
        </p:nvSpPr>
        <p:spPr>
          <a:xfrm rot="10800000">
            <a:off x="5357818" y="6379028"/>
            <a:ext cx="3786182" cy="478971"/>
          </a:xfrm>
          <a:custGeom>
            <a:avLst/>
            <a:gdLst>
              <a:gd name="connsiteX0" fmla="*/ 0 w 5904412"/>
              <a:gd name="connsiteY0" fmla="*/ 0 h 478971"/>
              <a:gd name="connsiteX1" fmla="*/ 5320937 w 5904412"/>
              <a:gd name="connsiteY1" fmla="*/ 0 h 478971"/>
              <a:gd name="connsiteX2" fmla="*/ 5904412 w 5904412"/>
              <a:gd name="connsiteY2" fmla="*/ 478971 h 478971"/>
              <a:gd name="connsiteX3" fmla="*/ 8709 w 5904412"/>
              <a:gd name="connsiteY3" fmla="*/ 478971 h 478971"/>
              <a:gd name="connsiteX4" fmla="*/ 0 w 5904412"/>
              <a:gd name="connsiteY4" fmla="*/ 0 h 47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04412" h="478971">
                <a:moveTo>
                  <a:pt x="0" y="0"/>
                </a:moveTo>
                <a:lnTo>
                  <a:pt x="5320937" y="0"/>
                </a:lnTo>
                <a:lnTo>
                  <a:pt x="5904412" y="478971"/>
                </a:lnTo>
                <a:lnTo>
                  <a:pt x="8709" y="47897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타이포_도담체 M" panose="02020503020101020101" pitchFamily="18" charset="-127"/>
              <a:ea typeface="타이포_도담체 M" panose="02020503020101020101" pitchFamily="18" charset="-127"/>
            </a:endParaRPr>
          </a:p>
        </p:txBody>
      </p:sp>
      <p:cxnSp>
        <p:nvCxnSpPr>
          <p:cNvPr id="23" name="구부러진 연결선 23"/>
          <p:cNvCxnSpPr/>
          <p:nvPr/>
        </p:nvCxnSpPr>
        <p:spPr>
          <a:xfrm>
            <a:off x="428596" y="1285860"/>
            <a:ext cx="8286808" cy="2632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142844" y="6429396"/>
            <a:ext cx="49292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spcBef>
                <a:spcPct val="0"/>
              </a:spcBef>
              <a:defRPr/>
            </a:pPr>
            <a:r>
              <a:rPr lang="ko-KR" altLang="en-US" sz="1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타이포_도담체 M" panose="02020503020101020101" pitchFamily="18" charset="-127"/>
                <a:ea typeface="타이포_도담체 M" panose="02020503020101020101" pitchFamily="18" charset="-127"/>
              </a:rPr>
              <a:t>자연어 처리</a:t>
            </a:r>
            <a:endParaRPr lang="ko-KR" altLang="en-US" sz="1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타이포_도담체 M" panose="02020503020101020101" pitchFamily="18" charset="-127"/>
              <a:ea typeface="타이포_도담체 M" panose="02020503020101020101" pitchFamily="18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126761" y="3233938"/>
            <a:ext cx="2495550" cy="64633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altLang="ko-KR" dirty="0" err="1">
                <a:latin typeface="타이포_도담체 M" panose="02020503020101020101" pitchFamily="18" charset="-127"/>
                <a:ea typeface="타이포_도담체 M" panose="02020503020101020101" pitchFamily="18" charset="-127"/>
              </a:rPr>
              <a:t>Kkma</a:t>
            </a:r>
            <a:r>
              <a:rPr lang="en-US" altLang="ko-KR" dirty="0">
                <a:latin typeface="타이포_도담체 M" panose="02020503020101020101" pitchFamily="18" charset="-127"/>
                <a:ea typeface="타이포_도담체 M" panose="02020503020101020101" pitchFamily="18" charset="-127"/>
              </a:rPr>
              <a:t>, </a:t>
            </a:r>
            <a:r>
              <a:rPr lang="en-US" altLang="ko-KR" dirty="0" err="1">
                <a:latin typeface="타이포_도담체 M" panose="02020503020101020101" pitchFamily="18" charset="-127"/>
                <a:ea typeface="타이포_도담체 M" panose="02020503020101020101" pitchFamily="18" charset="-127"/>
              </a:rPr>
              <a:t>Hannanum</a:t>
            </a:r>
            <a:r>
              <a:rPr lang="en-US" altLang="ko-KR" dirty="0">
                <a:latin typeface="타이포_도담체 M" panose="02020503020101020101" pitchFamily="18" charset="-127"/>
                <a:ea typeface="타이포_도담체 M" panose="02020503020101020101" pitchFamily="18" charset="-127"/>
              </a:rPr>
              <a:t>,</a:t>
            </a:r>
          </a:p>
          <a:p>
            <a:pPr algn="ctr"/>
            <a:r>
              <a:rPr lang="en-US" altLang="ko-KR" dirty="0">
                <a:latin typeface="타이포_도담체 M" panose="02020503020101020101" pitchFamily="18" charset="-127"/>
                <a:ea typeface="타이포_도담체 M" panose="02020503020101020101" pitchFamily="18" charset="-127"/>
              </a:rPr>
              <a:t>Twitter, </a:t>
            </a:r>
            <a:r>
              <a:rPr lang="en-US" altLang="ko-KR" dirty="0" err="1">
                <a:latin typeface="타이포_도담체 M" panose="02020503020101020101" pitchFamily="18" charset="-127"/>
                <a:ea typeface="타이포_도담체 M" panose="02020503020101020101" pitchFamily="18" charset="-127"/>
              </a:rPr>
              <a:t>Komoran</a:t>
            </a:r>
            <a:endParaRPr lang="en-US" altLang="ko-KR" dirty="0">
              <a:latin typeface="타이포_도담체 M" panose="02020503020101020101" pitchFamily="18" charset="-127"/>
              <a:ea typeface="타이포_도담체 M" panose="02020503020101020101" pitchFamily="18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353050" y="3095438"/>
            <a:ext cx="2122250" cy="92333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ko-KR" altLang="en-US" dirty="0" err="1">
                <a:latin typeface="타이포_도담체 M" panose="02020503020101020101" pitchFamily="18" charset="-127"/>
                <a:ea typeface="타이포_도담체 M" panose="02020503020101020101" pitchFamily="18" charset="-127"/>
              </a:rPr>
              <a:t>크롤링</a:t>
            </a:r>
            <a:endParaRPr lang="en-US" altLang="ko-KR" dirty="0">
              <a:latin typeface="타이포_도담체 M" panose="02020503020101020101" pitchFamily="18" charset="-127"/>
              <a:ea typeface="타이포_도담체 M" panose="02020503020101020101" pitchFamily="18" charset="-127"/>
            </a:endParaRPr>
          </a:p>
          <a:p>
            <a:pPr algn="ctr"/>
            <a:r>
              <a:rPr lang="ko-KR" altLang="en-US" dirty="0">
                <a:latin typeface="타이포_도담체 M" panose="02020503020101020101" pitchFamily="18" charset="-127"/>
                <a:ea typeface="타이포_도담체 M" panose="02020503020101020101" pitchFamily="18" charset="-127"/>
              </a:rPr>
              <a:t>웹프로그래밍</a:t>
            </a:r>
            <a:endParaRPr lang="en-US" altLang="ko-KR" dirty="0">
              <a:latin typeface="타이포_도담체 M" panose="02020503020101020101" pitchFamily="18" charset="-127"/>
              <a:ea typeface="타이포_도담체 M" panose="02020503020101020101" pitchFamily="18" charset="-127"/>
            </a:endParaRPr>
          </a:p>
          <a:p>
            <a:pPr algn="ctr"/>
            <a:r>
              <a:rPr lang="ko-KR" altLang="en-US" dirty="0">
                <a:latin typeface="타이포_도담체 M" panose="02020503020101020101" pitchFamily="18" charset="-127"/>
                <a:ea typeface="타이포_도담체 M" panose="02020503020101020101" pitchFamily="18" charset="-127"/>
              </a:rPr>
              <a:t>데이터 분석</a:t>
            </a:r>
            <a:endParaRPr lang="en-US" altLang="ko-KR" dirty="0">
              <a:latin typeface="타이포_도담체 M" panose="02020503020101020101" pitchFamily="18" charset="-127"/>
              <a:ea typeface="타이포_도담체 M" panose="02020503020101020101" pitchFamily="18" charset="-127"/>
            </a:endParaRPr>
          </a:p>
        </p:txBody>
      </p:sp>
      <p:sp>
        <p:nvSpPr>
          <p:cNvPr id="20" name="더하기 기호 19"/>
          <p:cNvSpPr/>
          <p:nvPr/>
        </p:nvSpPr>
        <p:spPr>
          <a:xfrm>
            <a:off x="4312920" y="3299966"/>
            <a:ext cx="518160" cy="518160"/>
          </a:xfrm>
          <a:prstGeom prst="mathPlus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타이포_도담체 M" panose="02020503020101020101" pitchFamily="18" charset="-127"/>
              <a:ea typeface="타이포_도담체 M" panose="02020503020101020101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958122" y="2016409"/>
            <a:ext cx="283282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800" dirty="0">
                <a:latin typeface="타이포_도담체 M" panose="02020503020101020101" pitchFamily="18" charset="-127"/>
                <a:ea typeface="타이포_도담체 M" panose="02020503020101020101" pitchFamily="18" charset="-127"/>
              </a:rPr>
              <a:t>형태소 분석 모듈</a:t>
            </a:r>
            <a:endParaRPr lang="en-US" altLang="ko-KR" sz="2800" dirty="0">
              <a:latin typeface="타이포_도담체 M" panose="02020503020101020101" pitchFamily="18" charset="-127"/>
              <a:ea typeface="타이포_도담체 M" panose="0202050302010102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571637" y="2021111"/>
            <a:ext cx="168507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800" dirty="0">
                <a:latin typeface="타이포_도담체 M" panose="02020503020101020101" pitchFamily="18" charset="-127"/>
                <a:ea typeface="타이포_도담체 M" panose="02020503020101020101" pitchFamily="18" charset="-127"/>
              </a:rPr>
              <a:t>기존 모듈</a:t>
            </a:r>
            <a:endParaRPr lang="en-US" altLang="ko-KR" sz="2800" dirty="0">
              <a:latin typeface="타이포_도담체 M" panose="02020503020101020101" pitchFamily="18" charset="-127"/>
              <a:ea typeface="타이포_도담체 M" panose="02020503020101020101" pitchFamily="18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126761" y="4149188"/>
            <a:ext cx="2495550" cy="58477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From </a:t>
            </a:r>
            <a:r>
              <a:rPr lang="en-US" altLang="ko-KR" sz="16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konlpy.tag</a:t>
            </a:r>
            <a:r>
              <a:rPr lang="en-US" altLang="ko-KR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  Import</a:t>
            </a:r>
            <a:r>
              <a:rPr lang="ko-KR" altLang="en-US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6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Kkma</a:t>
            </a:r>
            <a:endParaRPr lang="en-US" altLang="ko-KR" sz="1600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5419725" y="4272298"/>
            <a:ext cx="1988900" cy="338554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Import</a:t>
            </a:r>
            <a:r>
              <a:rPr lang="ko-KR" altLang="en-US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6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urllib</a:t>
            </a:r>
            <a:endParaRPr lang="en-US" altLang="ko-KR" sz="1600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2274520" y="5073609"/>
            <a:ext cx="4594960" cy="92333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5400" dirty="0">
                <a:solidFill>
                  <a:srgbClr val="00B0F0"/>
                </a:solidFill>
                <a:latin typeface="타이포_도담체 M" panose="02020503020101020101" pitchFamily="18" charset="-127"/>
                <a:ea typeface="타이포_도담체 M" panose="02020503020101020101" pitchFamily="18" charset="-127"/>
              </a:rPr>
              <a:t>Synergy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D27A7-0E1A-432F-AD88-21407B787185}" type="slidenum">
              <a:rPr lang="ko-KR" altLang="en-US" smtClean="0">
                <a:latin typeface="타이포_도담체 M" panose="02020503020101020101" pitchFamily="18" charset="-127"/>
                <a:ea typeface="타이포_도담체 M" panose="02020503020101020101" pitchFamily="18" charset="-127"/>
              </a:rPr>
              <a:t>28</a:t>
            </a:fld>
            <a:endParaRPr lang="ko-KR" altLang="en-US">
              <a:latin typeface="타이포_도담체 M" panose="02020503020101020101" pitchFamily="18" charset="-127"/>
              <a:ea typeface="타이포_도담체 M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12765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자유형 4"/>
          <p:cNvSpPr/>
          <p:nvPr/>
        </p:nvSpPr>
        <p:spPr>
          <a:xfrm>
            <a:off x="-71470" y="6379029"/>
            <a:ext cx="5904412" cy="478971"/>
          </a:xfrm>
          <a:custGeom>
            <a:avLst/>
            <a:gdLst>
              <a:gd name="connsiteX0" fmla="*/ 0 w 5904412"/>
              <a:gd name="connsiteY0" fmla="*/ 0 h 478971"/>
              <a:gd name="connsiteX1" fmla="*/ 5320937 w 5904412"/>
              <a:gd name="connsiteY1" fmla="*/ 0 h 478971"/>
              <a:gd name="connsiteX2" fmla="*/ 5904412 w 5904412"/>
              <a:gd name="connsiteY2" fmla="*/ 478971 h 478971"/>
              <a:gd name="connsiteX3" fmla="*/ 8709 w 5904412"/>
              <a:gd name="connsiteY3" fmla="*/ 478971 h 478971"/>
              <a:gd name="connsiteX4" fmla="*/ 0 w 5904412"/>
              <a:gd name="connsiteY4" fmla="*/ 0 h 47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04412" h="478971">
                <a:moveTo>
                  <a:pt x="0" y="0"/>
                </a:moveTo>
                <a:lnTo>
                  <a:pt x="5320937" y="0"/>
                </a:lnTo>
                <a:lnTo>
                  <a:pt x="5904412" y="478971"/>
                </a:lnTo>
                <a:lnTo>
                  <a:pt x="8709" y="478971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타이포_도담체 M" panose="02020503020101020101" pitchFamily="18" charset="-127"/>
              <a:ea typeface="타이포_도담체 M" panose="02020503020101020101" pitchFamily="18" charset="-127"/>
            </a:endParaRPr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Bef>
                <a:spcPct val="0"/>
              </a:spcBef>
              <a:defRPr/>
            </a:pPr>
            <a:r>
              <a:rPr lang="ko-KR" altLang="en-US" sz="3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타이포_도담체 M" panose="02020503020101020101" pitchFamily="18" charset="-127"/>
                <a:ea typeface="타이포_도담체 M" panose="02020503020101020101" pitchFamily="18" charset="-127"/>
              </a:rPr>
              <a:t>형태소 분석</a:t>
            </a:r>
          </a:p>
        </p:txBody>
      </p:sp>
      <p:sp>
        <p:nvSpPr>
          <p:cNvPr id="22" name="자유형 21"/>
          <p:cNvSpPr/>
          <p:nvPr/>
        </p:nvSpPr>
        <p:spPr>
          <a:xfrm rot="10800000">
            <a:off x="5357818" y="6379028"/>
            <a:ext cx="3786182" cy="478971"/>
          </a:xfrm>
          <a:custGeom>
            <a:avLst/>
            <a:gdLst>
              <a:gd name="connsiteX0" fmla="*/ 0 w 5904412"/>
              <a:gd name="connsiteY0" fmla="*/ 0 h 478971"/>
              <a:gd name="connsiteX1" fmla="*/ 5320937 w 5904412"/>
              <a:gd name="connsiteY1" fmla="*/ 0 h 478971"/>
              <a:gd name="connsiteX2" fmla="*/ 5904412 w 5904412"/>
              <a:gd name="connsiteY2" fmla="*/ 478971 h 478971"/>
              <a:gd name="connsiteX3" fmla="*/ 8709 w 5904412"/>
              <a:gd name="connsiteY3" fmla="*/ 478971 h 478971"/>
              <a:gd name="connsiteX4" fmla="*/ 0 w 5904412"/>
              <a:gd name="connsiteY4" fmla="*/ 0 h 47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04412" h="478971">
                <a:moveTo>
                  <a:pt x="0" y="0"/>
                </a:moveTo>
                <a:lnTo>
                  <a:pt x="5320937" y="0"/>
                </a:lnTo>
                <a:lnTo>
                  <a:pt x="5904412" y="478971"/>
                </a:lnTo>
                <a:lnTo>
                  <a:pt x="8709" y="47897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타이포_도담체 M" panose="02020503020101020101" pitchFamily="18" charset="-127"/>
              <a:ea typeface="타이포_도담체 M" panose="02020503020101020101" pitchFamily="18" charset="-127"/>
            </a:endParaRPr>
          </a:p>
        </p:txBody>
      </p:sp>
      <p:cxnSp>
        <p:nvCxnSpPr>
          <p:cNvPr id="23" name="구부러진 연결선 23"/>
          <p:cNvCxnSpPr/>
          <p:nvPr/>
        </p:nvCxnSpPr>
        <p:spPr>
          <a:xfrm>
            <a:off x="428596" y="1285860"/>
            <a:ext cx="8286808" cy="2632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142844" y="6429396"/>
            <a:ext cx="49292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spcBef>
                <a:spcPct val="0"/>
              </a:spcBef>
              <a:defRPr/>
            </a:pPr>
            <a:r>
              <a:rPr lang="ko-KR" altLang="en-US" sz="1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타이포_도담체 M" panose="02020503020101020101" pitchFamily="18" charset="-127"/>
                <a:ea typeface="타이포_도담체 M" panose="02020503020101020101" pitchFamily="18" charset="-127"/>
              </a:rPr>
              <a:t>자연어 처리</a:t>
            </a:r>
            <a:endParaRPr lang="ko-KR" altLang="en-US" sz="1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타이포_도담체 M" panose="02020503020101020101" pitchFamily="18" charset="-127"/>
              <a:ea typeface="타이포_도담체 M" panose="0202050302010102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434497" y="3012213"/>
            <a:ext cx="293013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 err="1">
                <a:latin typeface="타이포_도담체 M" panose="02020503020101020101" pitchFamily="18" charset="-127"/>
                <a:ea typeface="타이포_도담체 M" panose="02020503020101020101" pitchFamily="18" charset="-127"/>
              </a:rPr>
              <a:t>Kkma</a:t>
            </a:r>
            <a:r>
              <a:rPr lang="en-US" altLang="ko-KR" sz="1600" dirty="0">
                <a:latin typeface="타이포_도담체 M" panose="02020503020101020101" pitchFamily="18" charset="-127"/>
                <a:ea typeface="타이포_도담체 M" panose="02020503020101020101" pitchFamily="18" charset="-127"/>
              </a:rPr>
              <a:t>().</a:t>
            </a:r>
            <a:r>
              <a:rPr lang="en-US" altLang="ko-KR" sz="1600" dirty="0" err="1">
                <a:latin typeface="타이포_도담체 M" panose="02020503020101020101" pitchFamily="18" charset="-127"/>
                <a:ea typeface="타이포_도담체 M" panose="02020503020101020101" pitchFamily="18" charset="-127"/>
              </a:rPr>
              <a:t>pos</a:t>
            </a:r>
            <a:r>
              <a:rPr lang="en-US" altLang="ko-KR" sz="1600" dirty="0">
                <a:latin typeface="타이포_도담체 M" panose="02020503020101020101" pitchFamily="18" charset="-127"/>
                <a:ea typeface="타이포_도담체 M" panose="02020503020101020101" pitchFamily="18" charset="-127"/>
              </a:rPr>
              <a:t>(‘text’)</a:t>
            </a:r>
          </a:p>
          <a:p>
            <a:r>
              <a:rPr lang="ko-KR" altLang="en-US" sz="1600" dirty="0">
                <a:latin typeface="타이포_도담체 M" panose="02020503020101020101" pitchFamily="18" charset="-127"/>
                <a:ea typeface="타이포_도담체 M" panose="02020503020101020101" pitchFamily="18" charset="-127"/>
              </a:rPr>
              <a:t>이제 저는 여러분과 함께 </a:t>
            </a:r>
            <a:endParaRPr lang="en-US" altLang="ko-KR" sz="1600" dirty="0">
              <a:latin typeface="타이포_도담체 M" panose="02020503020101020101" pitchFamily="18" charset="-127"/>
              <a:ea typeface="타이포_도담체 M" panose="02020503020101020101" pitchFamily="18" charset="-127"/>
            </a:endParaRPr>
          </a:p>
          <a:p>
            <a:r>
              <a:rPr lang="ko-KR" altLang="en-US" sz="1600" dirty="0">
                <a:latin typeface="타이포_도담체 M" panose="02020503020101020101" pitchFamily="18" charset="-127"/>
                <a:ea typeface="타이포_도담체 M" panose="02020503020101020101" pitchFamily="18" charset="-127"/>
              </a:rPr>
              <a:t>자신감을 가지고 </a:t>
            </a:r>
            <a:endParaRPr lang="en-US" altLang="ko-KR" sz="1600" dirty="0">
              <a:latin typeface="타이포_도담체 M" panose="02020503020101020101" pitchFamily="18" charset="-127"/>
              <a:ea typeface="타이포_도담체 M" panose="02020503020101020101" pitchFamily="18" charset="-127"/>
            </a:endParaRPr>
          </a:p>
          <a:p>
            <a:r>
              <a:rPr lang="ko-KR" altLang="en-US" sz="1600" dirty="0">
                <a:latin typeface="타이포_도담체 M" panose="02020503020101020101" pitchFamily="18" charset="-127"/>
                <a:ea typeface="타이포_도담체 M" panose="02020503020101020101" pitchFamily="18" charset="-127"/>
              </a:rPr>
              <a:t>미래로 가는 길을 </a:t>
            </a:r>
            <a:endParaRPr lang="en-US" altLang="ko-KR" sz="1600" dirty="0">
              <a:latin typeface="타이포_도담체 M" panose="02020503020101020101" pitchFamily="18" charset="-127"/>
              <a:ea typeface="타이포_도담체 M" panose="02020503020101020101" pitchFamily="18" charset="-127"/>
            </a:endParaRPr>
          </a:p>
          <a:p>
            <a:r>
              <a:rPr lang="ko-KR" altLang="en-US" sz="1600" dirty="0">
                <a:latin typeface="타이포_도담체 M" panose="02020503020101020101" pitchFamily="18" charset="-127"/>
                <a:ea typeface="타이포_도담체 M" panose="02020503020101020101" pitchFamily="18" charset="-127"/>
              </a:rPr>
              <a:t>찾아 열어가고자 합니다</a:t>
            </a:r>
            <a:r>
              <a:rPr lang="en-US" altLang="ko-KR" sz="1600" dirty="0">
                <a:latin typeface="타이포_도담체 M" panose="02020503020101020101" pitchFamily="18" charset="-127"/>
                <a:ea typeface="타이포_도담체 M" panose="02020503020101020101" pitchFamily="18" charset="-127"/>
              </a:rPr>
              <a:t>.</a:t>
            </a:r>
            <a:endParaRPr lang="ko-KR" altLang="en-US" sz="1600" dirty="0">
              <a:latin typeface="타이포_도담체 M" panose="02020503020101020101" pitchFamily="18" charset="-127"/>
              <a:ea typeface="타이포_도담체 M" panose="02020503020101020101" pitchFamily="18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3486821" y="1679333"/>
            <a:ext cx="2563835" cy="4026662"/>
            <a:chOff x="5906423" y="1033820"/>
            <a:chExt cx="2563835" cy="4026662"/>
          </a:xfrm>
        </p:grpSpPr>
        <p:sp>
          <p:nvSpPr>
            <p:cNvPr id="15" name="TextBox 14"/>
            <p:cNvSpPr txBox="1"/>
            <p:nvPr/>
          </p:nvSpPr>
          <p:spPr>
            <a:xfrm>
              <a:off x="6452551" y="1033820"/>
              <a:ext cx="153201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타이포_도담체 M" panose="02020503020101020101" pitchFamily="18" charset="-127"/>
                  <a:ea typeface="타이포_도담체 M" panose="02020503020101020101" pitchFamily="18" charset="-127"/>
                </a:rPr>
                <a:t>분석결과</a:t>
              </a:r>
              <a:endPara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타이포_도담체 M" panose="02020503020101020101" pitchFamily="18" charset="-127"/>
                <a:ea typeface="타이포_도담체 M" panose="02020503020101020101" pitchFamily="18" charset="-127"/>
              </a:endParaRPr>
            </a:p>
          </p:txBody>
        </p:sp>
        <p:grpSp>
          <p:nvGrpSpPr>
            <p:cNvPr id="8" name="그룹 7"/>
            <p:cNvGrpSpPr/>
            <p:nvPr/>
          </p:nvGrpSpPr>
          <p:grpSpPr>
            <a:xfrm>
              <a:off x="5906423" y="1951939"/>
              <a:ext cx="2563835" cy="3108543"/>
              <a:chOff x="6181725" y="1543841"/>
              <a:chExt cx="2563835" cy="3108543"/>
            </a:xfrm>
          </p:grpSpPr>
          <p:sp>
            <p:nvSpPr>
              <p:cNvPr id="4" name="직사각형 3"/>
              <p:cNvSpPr/>
              <p:nvPr/>
            </p:nvSpPr>
            <p:spPr>
              <a:xfrm>
                <a:off x="6181725" y="1543842"/>
                <a:ext cx="1309662" cy="289310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ko-KR" altLang="en-US" sz="1400" dirty="0">
                    <a:latin typeface="타이포_도담체 M" panose="02020503020101020101" pitchFamily="18" charset="-127"/>
                    <a:ea typeface="타이포_도담체 M" panose="02020503020101020101" pitchFamily="18" charset="-127"/>
                  </a:rPr>
                  <a:t>[(이제, MAG),</a:t>
                </a:r>
              </a:p>
              <a:p>
                <a:r>
                  <a:rPr lang="ko-KR" altLang="en-US" sz="1400" dirty="0">
                    <a:latin typeface="타이포_도담체 M" panose="02020503020101020101" pitchFamily="18" charset="-127"/>
                    <a:ea typeface="타이포_도담체 M" panose="02020503020101020101" pitchFamily="18" charset="-127"/>
                  </a:rPr>
                  <a:t> (저, NP),</a:t>
                </a:r>
              </a:p>
              <a:p>
                <a:r>
                  <a:rPr lang="ko-KR" altLang="en-US" sz="1400" dirty="0">
                    <a:latin typeface="타이포_도담체 M" panose="02020503020101020101" pitchFamily="18" charset="-127"/>
                    <a:ea typeface="타이포_도담체 M" panose="02020503020101020101" pitchFamily="18" charset="-127"/>
                  </a:rPr>
                  <a:t> (는, JX),</a:t>
                </a:r>
              </a:p>
              <a:p>
                <a:r>
                  <a:rPr lang="ko-KR" altLang="en-US" sz="1400" dirty="0">
                    <a:latin typeface="타이포_도담체 M" panose="02020503020101020101" pitchFamily="18" charset="-127"/>
                    <a:ea typeface="타이포_도담체 M" panose="02020503020101020101" pitchFamily="18" charset="-127"/>
                  </a:rPr>
                  <a:t> (여러분, NP),</a:t>
                </a:r>
              </a:p>
              <a:p>
                <a:r>
                  <a:rPr lang="ko-KR" altLang="en-US" sz="1400" dirty="0">
                    <a:latin typeface="타이포_도담체 M" panose="02020503020101020101" pitchFamily="18" charset="-127"/>
                    <a:ea typeface="타이포_도담체 M" panose="02020503020101020101" pitchFamily="18" charset="-127"/>
                  </a:rPr>
                  <a:t> (과, JKM),</a:t>
                </a:r>
              </a:p>
              <a:p>
                <a:r>
                  <a:rPr lang="ko-KR" altLang="en-US" sz="1400" dirty="0">
                    <a:latin typeface="타이포_도담체 M" panose="02020503020101020101" pitchFamily="18" charset="-127"/>
                    <a:ea typeface="타이포_도담체 M" panose="02020503020101020101" pitchFamily="18" charset="-127"/>
                  </a:rPr>
                  <a:t> (함께, MAG),</a:t>
                </a:r>
              </a:p>
              <a:p>
                <a:r>
                  <a:rPr lang="ko-KR" altLang="en-US" sz="1400" dirty="0">
                    <a:latin typeface="타이포_도담체 M" panose="02020503020101020101" pitchFamily="18" charset="-127"/>
                    <a:ea typeface="타이포_도담체 M" panose="02020503020101020101" pitchFamily="18" charset="-127"/>
                  </a:rPr>
                  <a:t> (자신감, NNG),</a:t>
                </a:r>
              </a:p>
              <a:p>
                <a:r>
                  <a:rPr lang="ko-KR" altLang="en-US" sz="1400" dirty="0">
                    <a:latin typeface="타이포_도담체 M" panose="02020503020101020101" pitchFamily="18" charset="-127"/>
                    <a:ea typeface="타이포_도담체 M" panose="02020503020101020101" pitchFamily="18" charset="-127"/>
                  </a:rPr>
                  <a:t> (을, JKO),</a:t>
                </a:r>
              </a:p>
              <a:p>
                <a:r>
                  <a:rPr lang="ko-KR" altLang="en-US" sz="1400" dirty="0">
                    <a:latin typeface="타이포_도담체 M" panose="02020503020101020101" pitchFamily="18" charset="-127"/>
                    <a:ea typeface="타이포_도담체 M" panose="02020503020101020101" pitchFamily="18" charset="-127"/>
                  </a:rPr>
                  <a:t> (가지, VV),</a:t>
                </a:r>
              </a:p>
              <a:p>
                <a:r>
                  <a:rPr lang="ko-KR" altLang="en-US" sz="1400" dirty="0">
                    <a:latin typeface="타이포_도담체 M" panose="02020503020101020101" pitchFamily="18" charset="-127"/>
                    <a:ea typeface="타이포_도담체 M" panose="02020503020101020101" pitchFamily="18" charset="-127"/>
                  </a:rPr>
                  <a:t> (고, ECE),</a:t>
                </a:r>
              </a:p>
              <a:p>
                <a:r>
                  <a:rPr lang="ko-KR" altLang="en-US" sz="1400" dirty="0">
                    <a:latin typeface="타이포_도담체 M" panose="02020503020101020101" pitchFamily="18" charset="-127"/>
                    <a:ea typeface="타이포_도담체 M" panose="02020503020101020101" pitchFamily="18" charset="-127"/>
                  </a:rPr>
                  <a:t> (미래, NNG),</a:t>
                </a:r>
              </a:p>
              <a:p>
                <a:r>
                  <a:rPr lang="ko-KR" altLang="en-US" sz="1400" dirty="0">
                    <a:latin typeface="타이포_도담체 M" panose="02020503020101020101" pitchFamily="18" charset="-127"/>
                    <a:ea typeface="타이포_도담체 M" panose="02020503020101020101" pitchFamily="18" charset="-127"/>
                  </a:rPr>
                  <a:t> (로, JKM),</a:t>
                </a:r>
              </a:p>
            </p:txBody>
          </p:sp>
          <p:sp>
            <p:nvSpPr>
              <p:cNvPr id="6" name="직사각형 5"/>
              <p:cNvSpPr/>
              <p:nvPr/>
            </p:nvSpPr>
            <p:spPr>
              <a:xfrm>
                <a:off x="7496335" y="1543841"/>
                <a:ext cx="1249225" cy="310854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ko-KR" altLang="en-US" sz="1400" dirty="0">
                    <a:latin typeface="타이포_도담체 M" panose="02020503020101020101" pitchFamily="18" charset="-127"/>
                    <a:ea typeface="타이포_도담체 M" panose="02020503020101020101" pitchFamily="18" charset="-127"/>
                  </a:rPr>
                  <a:t> (가, VV),</a:t>
                </a:r>
              </a:p>
              <a:p>
                <a:r>
                  <a:rPr lang="ko-KR" altLang="en-US" sz="1400" dirty="0">
                    <a:latin typeface="타이포_도담체 M" panose="02020503020101020101" pitchFamily="18" charset="-127"/>
                    <a:ea typeface="타이포_도담체 M" panose="02020503020101020101" pitchFamily="18" charset="-127"/>
                  </a:rPr>
                  <a:t> (는, ETD),</a:t>
                </a:r>
              </a:p>
              <a:p>
                <a:r>
                  <a:rPr lang="ko-KR" altLang="en-US" sz="1400" dirty="0">
                    <a:latin typeface="타이포_도담체 M" panose="02020503020101020101" pitchFamily="18" charset="-127"/>
                    <a:ea typeface="타이포_도담체 M" panose="02020503020101020101" pitchFamily="18" charset="-127"/>
                  </a:rPr>
                  <a:t> (길, NNG),</a:t>
                </a:r>
              </a:p>
              <a:p>
                <a:r>
                  <a:rPr lang="ko-KR" altLang="en-US" sz="1400" dirty="0">
                    <a:latin typeface="타이포_도담체 M" panose="02020503020101020101" pitchFamily="18" charset="-127"/>
                    <a:ea typeface="타이포_도담체 M" panose="02020503020101020101" pitchFamily="18" charset="-127"/>
                  </a:rPr>
                  <a:t> (을, JKO),</a:t>
                </a:r>
              </a:p>
              <a:p>
                <a:r>
                  <a:rPr lang="ko-KR" altLang="en-US" sz="1400" dirty="0">
                    <a:latin typeface="타이포_도담체 M" panose="02020503020101020101" pitchFamily="18" charset="-127"/>
                    <a:ea typeface="타이포_도담체 M" panose="02020503020101020101" pitchFamily="18" charset="-127"/>
                  </a:rPr>
                  <a:t> (찾, VV),</a:t>
                </a:r>
              </a:p>
              <a:p>
                <a:r>
                  <a:rPr lang="ko-KR" altLang="en-US" sz="1400" dirty="0">
                    <a:latin typeface="타이포_도담체 M" panose="02020503020101020101" pitchFamily="18" charset="-127"/>
                    <a:ea typeface="타이포_도담체 M" panose="02020503020101020101" pitchFamily="18" charset="-127"/>
                  </a:rPr>
                  <a:t> (아, ECD),</a:t>
                </a:r>
              </a:p>
              <a:p>
                <a:r>
                  <a:rPr lang="ko-KR" altLang="en-US" sz="1400" dirty="0">
                    <a:latin typeface="타이포_도담체 M" panose="02020503020101020101" pitchFamily="18" charset="-127"/>
                    <a:ea typeface="타이포_도담체 M" panose="02020503020101020101" pitchFamily="18" charset="-127"/>
                  </a:rPr>
                  <a:t> (열, VV),</a:t>
                </a:r>
              </a:p>
              <a:p>
                <a:r>
                  <a:rPr lang="ko-KR" altLang="en-US" sz="1400" dirty="0">
                    <a:latin typeface="타이포_도담체 M" panose="02020503020101020101" pitchFamily="18" charset="-127"/>
                    <a:ea typeface="타이포_도담체 M" panose="02020503020101020101" pitchFamily="18" charset="-127"/>
                  </a:rPr>
                  <a:t> (어, ECD),</a:t>
                </a:r>
              </a:p>
              <a:p>
                <a:r>
                  <a:rPr lang="ko-KR" altLang="en-US" sz="1400" dirty="0">
                    <a:latin typeface="타이포_도담체 M" panose="02020503020101020101" pitchFamily="18" charset="-127"/>
                    <a:ea typeface="타이포_도담체 M" panose="02020503020101020101" pitchFamily="18" charset="-127"/>
                  </a:rPr>
                  <a:t> (가, VV),</a:t>
                </a:r>
              </a:p>
              <a:p>
                <a:r>
                  <a:rPr lang="ko-KR" altLang="en-US" sz="1400" dirty="0">
                    <a:latin typeface="타이포_도담체 M" panose="02020503020101020101" pitchFamily="18" charset="-127"/>
                    <a:ea typeface="타이포_도담체 M" panose="02020503020101020101" pitchFamily="18" charset="-127"/>
                  </a:rPr>
                  <a:t> (고자, ECD),</a:t>
                </a:r>
              </a:p>
              <a:p>
                <a:r>
                  <a:rPr lang="ko-KR" altLang="en-US" sz="1400" dirty="0">
                    <a:latin typeface="타이포_도담체 M" panose="02020503020101020101" pitchFamily="18" charset="-127"/>
                    <a:ea typeface="타이포_도담체 M" panose="02020503020101020101" pitchFamily="18" charset="-127"/>
                  </a:rPr>
                  <a:t> (하, VV),</a:t>
                </a:r>
              </a:p>
              <a:p>
                <a:r>
                  <a:rPr lang="ko-KR" altLang="en-US" sz="1400" dirty="0">
                    <a:latin typeface="타이포_도담체 M" panose="02020503020101020101" pitchFamily="18" charset="-127"/>
                    <a:ea typeface="타이포_도담체 M" panose="02020503020101020101" pitchFamily="18" charset="-127"/>
                  </a:rPr>
                  <a:t> (</a:t>
                </a:r>
                <a:r>
                  <a:rPr lang="ko-KR" altLang="en-US" sz="1400" dirty="0" err="1">
                    <a:latin typeface="타이포_도담체 M" panose="02020503020101020101" pitchFamily="18" charset="-127"/>
                    <a:ea typeface="타이포_도담체 M" panose="02020503020101020101" pitchFamily="18" charset="-127"/>
                  </a:rPr>
                  <a:t>ㅂ니다</a:t>
                </a:r>
                <a:r>
                  <a:rPr lang="ko-KR" altLang="en-US" sz="1400" dirty="0">
                    <a:latin typeface="타이포_도담체 M" panose="02020503020101020101" pitchFamily="18" charset="-127"/>
                    <a:ea typeface="타이포_도담체 M" panose="02020503020101020101" pitchFamily="18" charset="-127"/>
                  </a:rPr>
                  <a:t>, EFN),</a:t>
                </a:r>
              </a:p>
              <a:p>
                <a:r>
                  <a:rPr lang="ko-KR" altLang="en-US" sz="1400" dirty="0">
                    <a:latin typeface="타이포_도담체 M" panose="02020503020101020101" pitchFamily="18" charset="-127"/>
                    <a:ea typeface="타이포_도담체 M" panose="02020503020101020101" pitchFamily="18" charset="-127"/>
                  </a:rPr>
                  <a:t> (., SF)]</a:t>
                </a:r>
              </a:p>
            </p:txBody>
          </p:sp>
        </p:grpSp>
      </p:grp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9172018"/>
              </p:ext>
            </p:extLst>
          </p:nvPr>
        </p:nvGraphicFramePr>
        <p:xfrm>
          <a:off x="7294419" y="1651477"/>
          <a:ext cx="1506681" cy="4545681"/>
        </p:xfrm>
        <a:graphic>
          <a:graphicData uri="http://schemas.openxmlformats.org/drawingml/2006/table">
            <a:tbl>
              <a:tblPr/>
              <a:tblGrid>
                <a:gridCol w="461622">
                  <a:extLst>
                    <a:ext uri="{9D8B030D-6E8A-4147-A177-3AD203B41FA5}">
                      <a16:colId xmlns:a16="http://schemas.microsoft.com/office/drawing/2014/main" val="3458968470"/>
                    </a:ext>
                  </a:extLst>
                </a:gridCol>
                <a:gridCol w="1045059">
                  <a:extLst>
                    <a:ext uri="{9D8B030D-6E8A-4147-A177-3AD203B41FA5}">
                      <a16:colId xmlns:a16="http://schemas.microsoft.com/office/drawing/2014/main" val="1728510838"/>
                    </a:ext>
                  </a:extLst>
                </a:gridCol>
              </a:tblGrid>
              <a:tr h="364981"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1100" b="1" dirty="0" err="1">
                          <a:solidFill>
                            <a:srgbClr val="FFFFFF"/>
                          </a:solidFill>
                          <a:effectLst/>
                        </a:rPr>
                        <a:t>Kkma</a:t>
                      </a:r>
                      <a:br>
                        <a:rPr lang="en-US" sz="1100" b="1" dirty="0">
                          <a:solidFill>
                            <a:srgbClr val="FFFFFF"/>
                          </a:solidFill>
                          <a:effectLst/>
                        </a:rPr>
                      </a:br>
                      <a:r>
                        <a:rPr lang="en-US" sz="1100" b="1" dirty="0">
                          <a:solidFill>
                            <a:srgbClr val="FFFFFF"/>
                          </a:solidFill>
                          <a:effectLst/>
                        </a:rPr>
                        <a:t>(</a:t>
                      </a:r>
                      <a:r>
                        <a:rPr lang="en-US" sz="1100" b="1" dirty="0" err="1">
                          <a:solidFill>
                            <a:srgbClr val="FFFFFF"/>
                          </a:solidFill>
                          <a:effectLst/>
                        </a:rPr>
                        <a:t>ntags</a:t>
                      </a:r>
                      <a:r>
                        <a:rPr lang="en-US" sz="1100" b="1" dirty="0">
                          <a:solidFill>
                            <a:srgbClr val="FFFFFF"/>
                          </a:solidFill>
                          <a:effectLst/>
                        </a:rPr>
                        <a:t>=56)</a:t>
                      </a:r>
                    </a:p>
                  </a:txBody>
                  <a:tcPr marL="17775" marR="17775" marT="11850" marB="11850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74E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7478977"/>
                  </a:ext>
                </a:extLst>
              </a:tr>
              <a:tr h="19434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1" dirty="0">
                          <a:effectLst/>
                        </a:rPr>
                        <a:t>Tag</a:t>
                      </a:r>
                    </a:p>
                  </a:txBody>
                  <a:tcPr marL="17775" marR="17775" marT="11850" marB="11850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1">
                          <a:effectLst/>
                        </a:rPr>
                        <a:t>Description</a:t>
                      </a:r>
                    </a:p>
                  </a:txBody>
                  <a:tcPr marL="17775" marR="17775" marT="11850" marB="118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3082039"/>
                  </a:ext>
                </a:extLst>
              </a:tr>
              <a:tr h="194341">
                <a:tc>
                  <a:txBody>
                    <a:bodyPr/>
                    <a:lstStyle/>
                    <a:p>
                      <a:pPr rtl="0" fontAlgn="b"/>
                      <a:r>
                        <a:rPr lang="en-US" sz="1100" b="1" dirty="0">
                          <a:effectLst/>
                        </a:rPr>
                        <a:t>NNG</a:t>
                      </a:r>
                    </a:p>
                  </a:txBody>
                  <a:tcPr marL="17775" marR="17775" marT="11850" marB="11850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1100" dirty="0">
                          <a:effectLst/>
                        </a:rPr>
                        <a:t>보통명사</a:t>
                      </a:r>
                    </a:p>
                  </a:txBody>
                  <a:tcPr marL="17775" marR="17775" marT="11850" marB="118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61122"/>
                  </a:ext>
                </a:extLst>
              </a:tr>
              <a:tr h="194341">
                <a:tc>
                  <a:txBody>
                    <a:bodyPr/>
                    <a:lstStyle/>
                    <a:p>
                      <a:pPr rtl="0" fontAlgn="b"/>
                      <a:r>
                        <a:rPr lang="en-US" sz="1100" b="1" dirty="0">
                          <a:effectLst/>
                        </a:rPr>
                        <a:t>NNP</a:t>
                      </a:r>
                    </a:p>
                  </a:txBody>
                  <a:tcPr marL="17775" marR="17775" marT="11850" marB="11850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1100" dirty="0">
                          <a:effectLst/>
                        </a:rPr>
                        <a:t>고유명사</a:t>
                      </a:r>
                    </a:p>
                  </a:txBody>
                  <a:tcPr marL="17775" marR="17775" marT="11850" marB="118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29609120"/>
                  </a:ext>
                </a:extLst>
              </a:tr>
              <a:tr h="194341">
                <a:tc>
                  <a:txBody>
                    <a:bodyPr/>
                    <a:lstStyle/>
                    <a:p>
                      <a:pPr rtl="0" fontAlgn="b"/>
                      <a:r>
                        <a:rPr lang="en-US" sz="1100" b="1" dirty="0">
                          <a:effectLst/>
                        </a:rPr>
                        <a:t>NNB</a:t>
                      </a:r>
                    </a:p>
                  </a:txBody>
                  <a:tcPr marL="17775" marR="17775" marT="11850" marB="11850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1100" dirty="0">
                          <a:effectLst/>
                        </a:rPr>
                        <a:t>일반 의존 명사</a:t>
                      </a:r>
                    </a:p>
                  </a:txBody>
                  <a:tcPr marL="17775" marR="17775" marT="11850" marB="118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075568"/>
                  </a:ext>
                </a:extLst>
              </a:tr>
              <a:tr h="194341">
                <a:tc>
                  <a:txBody>
                    <a:bodyPr/>
                    <a:lstStyle/>
                    <a:p>
                      <a:pPr rtl="0" fontAlgn="b"/>
                      <a:r>
                        <a:rPr lang="en-US" sz="1100" b="1">
                          <a:effectLst/>
                        </a:rPr>
                        <a:t>NNM</a:t>
                      </a:r>
                    </a:p>
                  </a:txBody>
                  <a:tcPr marL="17775" marR="17775" marT="11850" marB="11850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1100" dirty="0">
                          <a:effectLst/>
                        </a:rPr>
                        <a:t>단위 의존 명사</a:t>
                      </a:r>
                    </a:p>
                  </a:txBody>
                  <a:tcPr marL="17775" marR="17775" marT="11850" marB="118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12918432"/>
                  </a:ext>
                </a:extLst>
              </a:tr>
              <a:tr h="194341">
                <a:tc>
                  <a:txBody>
                    <a:bodyPr/>
                    <a:lstStyle/>
                    <a:p>
                      <a:pPr rtl="0" fontAlgn="b"/>
                      <a:r>
                        <a:rPr lang="en-US" sz="1100" b="1">
                          <a:effectLst/>
                        </a:rPr>
                        <a:t>NR</a:t>
                      </a:r>
                    </a:p>
                  </a:txBody>
                  <a:tcPr marL="17775" marR="17775" marT="11850" marB="11850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1100" dirty="0">
                          <a:effectLst/>
                        </a:rPr>
                        <a:t>수사</a:t>
                      </a:r>
                    </a:p>
                  </a:txBody>
                  <a:tcPr marL="17775" marR="17775" marT="11850" marB="118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23290576"/>
                  </a:ext>
                </a:extLst>
              </a:tr>
              <a:tr h="194341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100" b="1">
                          <a:effectLst/>
                        </a:rPr>
                        <a:t>NP</a:t>
                      </a:r>
                    </a:p>
                  </a:txBody>
                  <a:tcPr marL="17775" marR="17775" marT="11850" marB="11850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ko-KR" altLang="en-US" sz="1100" dirty="0">
                          <a:effectLst/>
                        </a:rPr>
                        <a:t>대명사</a:t>
                      </a:r>
                    </a:p>
                  </a:txBody>
                  <a:tcPr marL="17775" marR="17775" marT="11850" marB="118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6992152"/>
                  </a:ext>
                </a:extLst>
              </a:tr>
              <a:tr h="194341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100" b="1">
                          <a:effectLst/>
                        </a:rPr>
                        <a:t>VV</a:t>
                      </a:r>
                    </a:p>
                  </a:txBody>
                  <a:tcPr marL="17775" marR="17775" marT="11850" marB="11850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ko-KR" altLang="en-US" sz="1100" dirty="0">
                          <a:effectLst/>
                        </a:rPr>
                        <a:t>동사</a:t>
                      </a:r>
                    </a:p>
                  </a:txBody>
                  <a:tcPr marL="17775" marR="17775" marT="11850" marB="118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9575497"/>
                  </a:ext>
                </a:extLst>
              </a:tr>
              <a:tr h="194341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100" b="1">
                          <a:effectLst/>
                        </a:rPr>
                        <a:t>VA</a:t>
                      </a:r>
                    </a:p>
                  </a:txBody>
                  <a:tcPr marL="17775" marR="17775" marT="11850" marB="11850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ko-KR" altLang="en-US" sz="1100" dirty="0">
                          <a:effectLst/>
                        </a:rPr>
                        <a:t>형용사</a:t>
                      </a:r>
                    </a:p>
                  </a:txBody>
                  <a:tcPr marL="17775" marR="17775" marT="11850" marB="118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34041054"/>
                  </a:ext>
                </a:extLst>
              </a:tr>
              <a:tr h="194341">
                <a:tc>
                  <a:txBody>
                    <a:bodyPr/>
                    <a:lstStyle/>
                    <a:p>
                      <a:pPr rtl="0" fontAlgn="b"/>
                      <a:r>
                        <a:rPr lang="en-US" sz="1100" b="1">
                          <a:effectLst/>
                        </a:rPr>
                        <a:t>VXV</a:t>
                      </a:r>
                    </a:p>
                  </a:txBody>
                  <a:tcPr marL="17775" marR="17775" marT="11850" marB="11850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1100">
                          <a:effectLst/>
                        </a:rPr>
                        <a:t>보조 동사</a:t>
                      </a:r>
                    </a:p>
                  </a:txBody>
                  <a:tcPr marL="17775" marR="17775" marT="11850" marB="118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26353660"/>
                  </a:ext>
                </a:extLst>
              </a:tr>
              <a:tr h="194341">
                <a:tc>
                  <a:txBody>
                    <a:bodyPr/>
                    <a:lstStyle/>
                    <a:p>
                      <a:pPr rtl="0" fontAlgn="b"/>
                      <a:r>
                        <a:rPr lang="en-US" sz="1100" b="1">
                          <a:effectLst/>
                        </a:rPr>
                        <a:t>VXA</a:t>
                      </a:r>
                    </a:p>
                  </a:txBody>
                  <a:tcPr marL="17775" marR="17775" marT="11850" marB="11850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1100">
                          <a:effectLst/>
                        </a:rPr>
                        <a:t>보조 형용사</a:t>
                      </a:r>
                    </a:p>
                  </a:txBody>
                  <a:tcPr marL="17775" marR="17775" marT="11850" marB="118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3065308"/>
                  </a:ext>
                </a:extLst>
              </a:tr>
              <a:tr h="535622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100" b="1">
                          <a:effectLst/>
                        </a:rPr>
                        <a:t>VCP</a:t>
                      </a:r>
                    </a:p>
                  </a:txBody>
                  <a:tcPr marL="17775" marR="17775" marT="11850" marB="11850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1100">
                          <a:effectLst/>
                        </a:rPr>
                        <a:t>긍정 지정사</a:t>
                      </a:r>
                      <a:r>
                        <a:rPr lang="en-US" altLang="ko-KR" sz="1100">
                          <a:effectLst/>
                        </a:rPr>
                        <a:t>, </a:t>
                      </a:r>
                      <a:r>
                        <a:rPr lang="ko-KR" altLang="en-US" sz="1100">
                          <a:effectLst/>
                        </a:rPr>
                        <a:t>서술격 조사 </a:t>
                      </a:r>
                      <a:r>
                        <a:rPr lang="en-US" altLang="ko-KR" sz="1100">
                          <a:effectLst/>
                        </a:rPr>
                        <a:t>'</a:t>
                      </a:r>
                      <a:r>
                        <a:rPr lang="ko-KR" altLang="en-US" sz="1100">
                          <a:effectLst/>
                        </a:rPr>
                        <a:t>이다</a:t>
                      </a:r>
                      <a:r>
                        <a:rPr lang="en-US" altLang="ko-KR" sz="1100">
                          <a:effectLst/>
                        </a:rPr>
                        <a:t>'</a:t>
                      </a:r>
                    </a:p>
                  </a:txBody>
                  <a:tcPr marL="17775" marR="17775" marT="11850" marB="118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1188674"/>
                  </a:ext>
                </a:extLst>
              </a:tr>
              <a:tr h="535622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100" b="1">
                          <a:effectLst/>
                        </a:rPr>
                        <a:t>VCN</a:t>
                      </a:r>
                    </a:p>
                  </a:txBody>
                  <a:tcPr marL="17775" marR="17775" marT="11850" marB="11850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1100">
                          <a:effectLst/>
                        </a:rPr>
                        <a:t>부정 지정사</a:t>
                      </a:r>
                      <a:r>
                        <a:rPr lang="en-US" altLang="ko-KR" sz="1100">
                          <a:effectLst/>
                        </a:rPr>
                        <a:t>, </a:t>
                      </a:r>
                      <a:r>
                        <a:rPr lang="ko-KR" altLang="en-US" sz="1100">
                          <a:effectLst/>
                        </a:rPr>
                        <a:t>형용사 </a:t>
                      </a:r>
                      <a:r>
                        <a:rPr lang="en-US" altLang="ko-KR" sz="1100">
                          <a:effectLst/>
                        </a:rPr>
                        <a:t>'</a:t>
                      </a:r>
                      <a:r>
                        <a:rPr lang="ko-KR" altLang="en-US" sz="1100">
                          <a:effectLst/>
                        </a:rPr>
                        <a:t>아니다</a:t>
                      </a:r>
                      <a:r>
                        <a:rPr lang="en-US" altLang="ko-KR" sz="1100">
                          <a:effectLst/>
                        </a:rPr>
                        <a:t>'</a:t>
                      </a:r>
                    </a:p>
                  </a:txBody>
                  <a:tcPr marL="17775" marR="17775" marT="11850" marB="118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4317117"/>
                  </a:ext>
                </a:extLst>
              </a:tr>
              <a:tr h="194341">
                <a:tc>
                  <a:txBody>
                    <a:bodyPr/>
                    <a:lstStyle/>
                    <a:p>
                      <a:pPr rtl="0" fontAlgn="b"/>
                      <a:r>
                        <a:rPr lang="en-US" sz="1100" b="1">
                          <a:effectLst/>
                        </a:rPr>
                        <a:t>MDN</a:t>
                      </a:r>
                    </a:p>
                  </a:txBody>
                  <a:tcPr marL="17775" marR="17775" marT="11850" marB="11850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1100">
                          <a:effectLst/>
                        </a:rPr>
                        <a:t>수 관형사</a:t>
                      </a:r>
                    </a:p>
                  </a:txBody>
                  <a:tcPr marL="17775" marR="17775" marT="11850" marB="118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42291095"/>
                  </a:ext>
                </a:extLst>
              </a:tr>
              <a:tr h="194341">
                <a:tc>
                  <a:txBody>
                    <a:bodyPr/>
                    <a:lstStyle/>
                    <a:p>
                      <a:pPr rtl="0" fontAlgn="b"/>
                      <a:r>
                        <a:rPr lang="en-US" sz="1100" b="1">
                          <a:effectLst/>
                        </a:rPr>
                        <a:t>MDT</a:t>
                      </a:r>
                    </a:p>
                  </a:txBody>
                  <a:tcPr marL="17775" marR="17775" marT="11850" marB="11850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1100" dirty="0">
                          <a:effectLst/>
                        </a:rPr>
                        <a:t>일반 관형사</a:t>
                      </a:r>
                    </a:p>
                  </a:txBody>
                  <a:tcPr marL="17775" marR="17775" marT="11850" marB="118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57812778"/>
                  </a:ext>
                </a:extLst>
              </a:tr>
              <a:tr h="194341">
                <a:tc>
                  <a:txBody>
                    <a:bodyPr/>
                    <a:lstStyle/>
                    <a:p>
                      <a:pPr rtl="0" fontAlgn="b"/>
                      <a:r>
                        <a:rPr lang="en-US" sz="1100" b="1">
                          <a:effectLst/>
                        </a:rPr>
                        <a:t>MAG</a:t>
                      </a:r>
                    </a:p>
                  </a:txBody>
                  <a:tcPr marL="17775" marR="17775" marT="11850" marB="11850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1100" dirty="0">
                          <a:effectLst/>
                        </a:rPr>
                        <a:t>일반 부사</a:t>
                      </a:r>
                    </a:p>
                  </a:txBody>
                  <a:tcPr marL="17775" marR="17775" marT="11850" marB="118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3036360"/>
                  </a:ext>
                </a:extLst>
              </a:tr>
              <a:tr h="194341">
                <a:tc>
                  <a:txBody>
                    <a:bodyPr/>
                    <a:lstStyle/>
                    <a:p>
                      <a:pPr rtl="0" fontAlgn="b"/>
                      <a:r>
                        <a:rPr lang="en-US" sz="1100" b="1">
                          <a:effectLst/>
                        </a:rPr>
                        <a:t>MAC</a:t>
                      </a:r>
                    </a:p>
                  </a:txBody>
                  <a:tcPr marL="17775" marR="17775" marT="11850" marB="11850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1100" dirty="0">
                          <a:effectLst/>
                        </a:rPr>
                        <a:t>접속 부사</a:t>
                      </a:r>
                    </a:p>
                  </a:txBody>
                  <a:tcPr marL="17775" marR="17775" marT="11850" marB="118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3230268"/>
                  </a:ext>
                </a:extLst>
              </a:tr>
              <a:tr h="194341"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altLang="ko-KR" sz="1100" dirty="0">
                          <a:effectLst/>
                        </a:rPr>
                        <a:t>…</a:t>
                      </a:r>
                      <a:endParaRPr lang="ko-KR" altLang="en-US" sz="1100" dirty="0">
                        <a:effectLst/>
                      </a:endParaRPr>
                    </a:p>
                  </a:txBody>
                  <a:tcPr marL="17775" marR="17775" marT="11850" marB="11850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rtl="0" fontAlgn="b"/>
                      <a:endParaRPr lang="ko-KR" altLang="en-US" sz="1100" dirty="0">
                        <a:effectLst/>
                      </a:endParaRPr>
                    </a:p>
                  </a:txBody>
                  <a:tcPr marL="17775" marR="17775" marT="11850" marB="118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444499"/>
                  </a:ext>
                </a:extLst>
              </a:tr>
            </a:tbl>
          </a:graphicData>
        </a:graphic>
      </p:graphicFrame>
      <p:sp>
        <p:nvSpPr>
          <p:cNvPr id="14" name="화살표: 왼쪽/오른쪽 13"/>
          <p:cNvSpPr/>
          <p:nvPr/>
        </p:nvSpPr>
        <p:spPr>
          <a:xfrm>
            <a:off x="6353983" y="3689861"/>
            <a:ext cx="665018" cy="246420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타이포_도담체 M" panose="02020503020101020101" pitchFamily="18" charset="-127"/>
              <a:ea typeface="타이포_도담체 M" panose="02020503020101020101" pitchFamily="18" charset="-127"/>
            </a:endParaRPr>
          </a:p>
        </p:txBody>
      </p:sp>
      <p:sp>
        <p:nvSpPr>
          <p:cNvPr id="16" name="화살표: 오른쪽 15"/>
          <p:cNvSpPr/>
          <p:nvPr/>
        </p:nvSpPr>
        <p:spPr>
          <a:xfrm>
            <a:off x="2789775" y="3677898"/>
            <a:ext cx="497489" cy="24642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타이포_도담체 M" panose="02020503020101020101" pitchFamily="18" charset="-127"/>
              <a:ea typeface="타이포_도담체 M" panose="02020503020101020101" pitchFamily="18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D27A7-0E1A-432F-AD88-21407B787185}" type="slidenum">
              <a:rPr lang="ko-KR" altLang="en-US" smtClean="0">
                <a:latin typeface="타이포_도담체 M" panose="02020503020101020101" pitchFamily="18" charset="-127"/>
                <a:ea typeface="타이포_도담체 M" panose="02020503020101020101" pitchFamily="18" charset="-127"/>
              </a:rPr>
              <a:t>29</a:t>
            </a:fld>
            <a:endParaRPr lang="ko-KR" altLang="en-US">
              <a:latin typeface="타이포_도담체 M" panose="02020503020101020101" pitchFamily="18" charset="-127"/>
              <a:ea typeface="타이포_도담체 M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706010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9D1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자유형 4"/>
          <p:cNvSpPr/>
          <p:nvPr/>
        </p:nvSpPr>
        <p:spPr>
          <a:xfrm>
            <a:off x="-71470" y="6379029"/>
            <a:ext cx="5904412" cy="478971"/>
          </a:xfrm>
          <a:custGeom>
            <a:avLst/>
            <a:gdLst>
              <a:gd name="connsiteX0" fmla="*/ 0 w 5904412"/>
              <a:gd name="connsiteY0" fmla="*/ 0 h 478971"/>
              <a:gd name="connsiteX1" fmla="*/ 5320937 w 5904412"/>
              <a:gd name="connsiteY1" fmla="*/ 0 h 478971"/>
              <a:gd name="connsiteX2" fmla="*/ 5904412 w 5904412"/>
              <a:gd name="connsiteY2" fmla="*/ 478971 h 478971"/>
              <a:gd name="connsiteX3" fmla="*/ 8709 w 5904412"/>
              <a:gd name="connsiteY3" fmla="*/ 478971 h 478971"/>
              <a:gd name="connsiteX4" fmla="*/ 0 w 5904412"/>
              <a:gd name="connsiteY4" fmla="*/ 0 h 47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04412" h="478971">
                <a:moveTo>
                  <a:pt x="0" y="0"/>
                </a:moveTo>
                <a:lnTo>
                  <a:pt x="5320937" y="0"/>
                </a:lnTo>
                <a:lnTo>
                  <a:pt x="5904412" y="478971"/>
                </a:lnTo>
                <a:lnTo>
                  <a:pt x="8709" y="478971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타이포_도담체 M" panose="02020503020101020101" pitchFamily="18" charset="-127"/>
              <a:ea typeface="타이포_도담체 M" panose="02020503020101020101" pitchFamily="18" charset="-127"/>
            </a:endParaRPr>
          </a:p>
        </p:txBody>
      </p:sp>
      <p:sp>
        <p:nvSpPr>
          <p:cNvPr id="22" name="자유형 21"/>
          <p:cNvSpPr/>
          <p:nvPr/>
        </p:nvSpPr>
        <p:spPr>
          <a:xfrm rot="10800000">
            <a:off x="5357818" y="6379028"/>
            <a:ext cx="3786182" cy="478971"/>
          </a:xfrm>
          <a:custGeom>
            <a:avLst/>
            <a:gdLst>
              <a:gd name="connsiteX0" fmla="*/ 0 w 5904412"/>
              <a:gd name="connsiteY0" fmla="*/ 0 h 478971"/>
              <a:gd name="connsiteX1" fmla="*/ 5320937 w 5904412"/>
              <a:gd name="connsiteY1" fmla="*/ 0 h 478971"/>
              <a:gd name="connsiteX2" fmla="*/ 5904412 w 5904412"/>
              <a:gd name="connsiteY2" fmla="*/ 478971 h 478971"/>
              <a:gd name="connsiteX3" fmla="*/ 8709 w 5904412"/>
              <a:gd name="connsiteY3" fmla="*/ 478971 h 478971"/>
              <a:gd name="connsiteX4" fmla="*/ 0 w 5904412"/>
              <a:gd name="connsiteY4" fmla="*/ 0 h 47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04412" h="478971">
                <a:moveTo>
                  <a:pt x="0" y="0"/>
                </a:moveTo>
                <a:lnTo>
                  <a:pt x="5320937" y="0"/>
                </a:lnTo>
                <a:lnTo>
                  <a:pt x="5904412" y="478971"/>
                </a:lnTo>
                <a:lnTo>
                  <a:pt x="8709" y="47897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타이포_도담체 M" panose="02020503020101020101" pitchFamily="18" charset="-127"/>
              <a:ea typeface="타이포_도담체 M" panose="02020503020101020101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42844" y="6429396"/>
            <a:ext cx="49292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spcBef>
                <a:spcPct val="0"/>
              </a:spcBef>
              <a:defRPr/>
            </a:pPr>
            <a:r>
              <a:rPr lang="ko-KR" altLang="en-US" sz="1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타이포_도담체 M" panose="02020503020101020101" pitchFamily="18" charset="-127"/>
                <a:ea typeface="타이포_도담체 M" panose="02020503020101020101" pitchFamily="18" charset="-127"/>
              </a:rPr>
              <a:t>자연어 처리</a:t>
            </a:r>
            <a:endParaRPr lang="ko-KR" altLang="en-US" sz="1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타이포_도담체 M" panose="02020503020101020101" pitchFamily="18" charset="-127"/>
              <a:ea typeface="타이포_도담체 M" panose="02020503020101020101" pitchFamily="18" charset="-127"/>
            </a:endParaRPr>
          </a:p>
        </p:txBody>
      </p:sp>
      <p:sp>
        <p:nvSpPr>
          <p:cNvPr id="11" name="TextBox 15"/>
          <p:cNvSpPr txBox="1"/>
          <p:nvPr/>
        </p:nvSpPr>
        <p:spPr>
          <a:xfrm>
            <a:off x="2078732" y="2677395"/>
            <a:ext cx="527456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4400" spc="-3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타이포_도담체 M" panose="02020503020101020101" pitchFamily="18" charset="-127"/>
                <a:ea typeface="타이포_도담체 M" panose="02020503020101020101" pitchFamily="18" charset="-127"/>
              </a:rPr>
              <a:t>Natural Language</a:t>
            </a:r>
          </a:p>
          <a:p>
            <a:pPr algn="ctr"/>
            <a:r>
              <a:rPr lang="ko-KR" altLang="en-US" sz="4400" spc="-3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타이포_도담체 M" panose="02020503020101020101" pitchFamily="18" charset="-127"/>
                <a:ea typeface="타이포_도담체 M" panose="02020503020101020101" pitchFamily="18" charset="-127"/>
              </a:rPr>
              <a:t>자연어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D27A7-0E1A-432F-AD88-21407B787185}" type="slidenum">
              <a:rPr lang="ko-KR" altLang="en-US" smtClean="0">
                <a:latin typeface="타이포_도담체 M" panose="02020503020101020101" pitchFamily="18" charset="-127"/>
                <a:ea typeface="타이포_도담체 M" panose="02020503020101020101" pitchFamily="18" charset="-127"/>
              </a:rPr>
              <a:t>3</a:t>
            </a:fld>
            <a:endParaRPr lang="ko-KR" altLang="en-US">
              <a:latin typeface="타이포_도담체 M" panose="02020503020101020101" pitchFamily="18" charset="-127"/>
              <a:ea typeface="타이포_도담체 M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927818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자유형 4"/>
          <p:cNvSpPr/>
          <p:nvPr/>
        </p:nvSpPr>
        <p:spPr>
          <a:xfrm>
            <a:off x="-71470" y="6379029"/>
            <a:ext cx="5904412" cy="478971"/>
          </a:xfrm>
          <a:custGeom>
            <a:avLst/>
            <a:gdLst>
              <a:gd name="connsiteX0" fmla="*/ 0 w 5904412"/>
              <a:gd name="connsiteY0" fmla="*/ 0 h 478971"/>
              <a:gd name="connsiteX1" fmla="*/ 5320937 w 5904412"/>
              <a:gd name="connsiteY1" fmla="*/ 0 h 478971"/>
              <a:gd name="connsiteX2" fmla="*/ 5904412 w 5904412"/>
              <a:gd name="connsiteY2" fmla="*/ 478971 h 478971"/>
              <a:gd name="connsiteX3" fmla="*/ 8709 w 5904412"/>
              <a:gd name="connsiteY3" fmla="*/ 478971 h 478971"/>
              <a:gd name="connsiteX4" fmla="*/ 0 w 5904412"/>
              <a:gd name="connsiteY4" fmla="*/ 0 h 47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04412" h="478971">
                <a:moveTo>
                  <a:pt x="0" y="0"/>
                </a:moveTo>
                <a:lnTo>
                  <a:pt x="5320937" y="0"/>
                </a:lnTo>
                <a:lnTo>
                  <a:pt x="5904412" y="478971"/>
                </a:lnTo>
                <a:lnTo>
                  <a:pt x="8709" y="478971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타이포_도담체 M" panose="02020503020101020101" pitchFamily="18" charset="-127"/>
              <a:ea typeface="타이포_도담체 M" panose="02020503020101020101" pitchFamily="18" charset="-127"/>
            </a:endParaRPr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Bef>
                <a:spcPct val="0"/>
              </a:spcBef>
              <a:defRPr/>
            </a:pPr>
            <a:r>
              <a:rPr lang="ko-KR" altLang="en-US" sz="3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타이포_도담체 M" panose="02020503020101020101" pitchFamily="18" charset="-127"/>
                <a:ea typeface="타이포_도담체 M" panose="02020503020101020101" pitchFamily="18" charset="-127"/>
              </a:rPr>
              <a:t>주제 추출</a:t>
            </a:r>
            <a:r>
              <a:rPr lang="en-US" altLang="ko-KR" sz="3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타이포_도담체 M" panose="02020503020101020101" pitchFamily="18" charset="-127"/>
                <a:ea typeface="타이포_도담체 M" panose="02020503020101020101" pitchFamily="18" charset="-127"/>
              </a:rPr>
              <a:t>(</a:t>
            </a:r>
            <a:r>
              <a:rPr lang="en-US" altLang="ko-KR" sz="30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타이포_도담체 M" panose="02020503020101020101" pitchFamily="18" charset="-127"/>
                <a:ea typeface="타이포_도담체 M" panose="02020503020101020101" pitchFamily="18" charset="-127"/>
              </a:rPr>
              <a:t>WordCloud</a:t>
            </a:r>
            <a:r>
              <a:rPr lang="en-US" altLang="ko-KR" sz="3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타이포_도담체 M" panose="02020503020101020101" pitchFamily="18" charset="-127"/>
                <a:ea typeface="타이포_도담체 M" panose="02020503020101020101" pitchFamily="18" charset="-127"/>
              </a:rPr>
              <a:t>)</a:t>
            </a:r>
            <a:endParaRPr lang="ko-KR" altLang="en-US" sz="3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타이포_도담체 M" panose="02020503020101020101" pitchFamily="18" charset="-127"/>
              <a:ea typeface="타이포_도담체 M" panose="02020503020101020101" pitchFamily="18" charset="-127"/>
            </a:endParaRPr>
          </a:p>
        </p:txBody>
      </p:sp>
      <p:sp>
        <p:nvSpPr>
          <p:cNvPr id="22" name="자유형 21"/>
          <p:cNvSpPr/>
          <p:nvPr/>
        </p:nvSpPr>
        <p:spPr>
          <a:xfrm rot="10800000">
            <a:off x="5357818" y="6379028"/>
            <a:ext cx="3786182" cy="478971"/>
          </a:xfrm>
          <a:custGeom>
            <a:avLst/>
            <a:gdLst>
              <a:gd name="connsiteX0" fmla="*/ 0 w 5904412"/>
              <a:gd name="connsiteY0" fmla="*/ 0 h 478971"/>
              <a:gd name="connsiteX1" fmla="*/ 5320937 w 5904412"/>
              <a:gd name="connsiteY1" fmla="*/ 0 h 478971"/>
              <a:gd name="connsiteX2" fmla="*/ 5904412 w 5904412"/>
              <a:gd name="connsiteY2" fmla="*/ 478971 h 478971"/>
              <a:gd name="connsiteX3" fmla="*/ 8709 w 5904412"/>
              <a:gd name="connsiteY3" fmla="*/ 478971 h 478971"/>
              <a:gd name="connsiteX4" fmla="*/ 0 w 5904412"/>
              <a:gd name="connsiteY4" fmla="*/ 0 h 47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04412" h="478971">
                <a:moveTo>
                  <a:pt x="0" y="0"/>
                </a:moveTo>
                <a:lnTo>
                  <a:pt x="5320937" y="0"/>
                </a:lnTo>
                <a:lnTo>
                  <a:pt x="5904412" y="478971"/>
                </a:lnTo>
                <a:lnTo>
                  <a:pt x="8709" y="47897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타이포_도담체 M" panose="02020503020101020101" pitchFamily="18" charset="-127"/>
              <a:ea typeface="타이포_도담체 M" panose="02020503020101020101" pitchFamily="18" charset="-127"/>
            </a:endParaRPr>
          </a:p>
        </p:txBody>
      </p:sp>
      <p:cxnSp>
        <p:nvCxnSpPr>
          <p:cNvPr id="23" name="구부러진 연결선 23"/>
          <p:cNvCxnSpPr/>
          <p:nvPr/>
        </p:nvCxnSpPr>
        <p:spPr>
          <a:xfrm>
            <a:off x="428596" y="1285860"/>
            <a:ext cx="8286808" cy="2632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142844" y="6429396"/>
            <a:ext cx="49292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spcBef>
                <a:spcPct val="0"/>
              </a:spcBef>
              <a:defRPr/>
            </a:pPr>
            <a:r>
              <a:rPr lang="ko-KR" altLang="en-US" sz="1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타이포_도담체 M" panose="02020503020101020101" pitchFamily="18" charset="-127"/>
                <a:ea typeface="타이포_도담체 M" panose="02020503020101020101" pitchFamily="18" charset="-127"/>
              </a:rPr>
              <a:t>자연어 처리</a:t>
            </a:r>
            <a:endParaRPr lang="ko-KR" altLang="en-US" sz="1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타이포_도담체 M" panose="02020503020101020101" pitchFamily="18" charset="-127"/>
              <a:ea typeface="타이포_도담체 M" panose="02020503020101020101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57200" y="1714939"/>
            <a:ext cx="1579454" cy="58477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17,18,19</a:t>
            </a:r>
            <a:r>
              <a:rPr lang="ko-KR" altLang="en-US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대</a:t>
            </a:r>
            <a:endParaRPr lang="en-US" altLang="ko-KR" sz="16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algn="ctr"/>
            <a:r>
              <a:rPr lang="ko-KR" altLang="en-US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대통령 취임사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1477822" y="2981883"/>
            <a:ext cx="3159839" cy="33855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altLang="ko-KR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Nouns = </a:t>
            </a:r>
            <a:r>
              <a:rPr lang="en-US" altLang="ko-KR" sz="16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Komoran</a:t>
            </a:r>
            <a:r>
              <a:rPr lang="en-US" altLang="ko-KR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().nouns(text)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5832942" y="5143516"/>
            <a:ext cx="2441694" cy="33855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altLang="ko-KR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Count = Counter(nouns)</a:t>
            </a:r>
          </a:p>
        </p:txBody>
      </p:sp>
      <p:cxnSp>
        <p:nvCxnSpPr>
          <p:cNvPr id="12" name="연결선: 구부러짐 11"/>
          <p:cNvCxnSpPr>
            <a:cxnSpLocks/>
            <a:stCxn id="9" idx="3"/>
            <a:endCxn id="4" idx="0"/>
          </p:cNvCxnSpPr>
          <p:nvPr/>
        </p:nvCxnSpPr>
        <p:spPr>
          <a:xfrm>
            <a:off x="2036654" y="2007327"/>
            <a:ext cx="1021088" cy="974556"/>
          </a:xfrm>
          <a:prstGeom prst="curved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" name="그룹 2"/>
          <p:cNvGrpSpPr/>
          <p:nvPr/>
        </p:nvGrpSpPr>
        <p:grpSpPr>
          <a:xfrm>
            <a:off x="4637661" y="1890251"/>
            <a:ext cx="3996723" cy="1260909"/>
            <a:chOff x="4637661" y="1890251"/>
            <a:chExt cx="3996723" cy="1260909"/>
          </a:xfrm>
        </p:grpSpPr>
        <p:sp>
          <p:nvSpPr>
            <p:cNvPr id="14" name="직사각형 13"/>
            <p:cNvSpPr/>
            <p:nvPr/>
          </p:nvSpPr>
          <p:spPr>
            <a:xfrm>
              <a:off x="6178028" y="1890251"/>
              <a:ext cx="2456356" cy="10772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600" dirty="0">
                  <a:latin typeface="타이포_도담체 M" panose="02020503020101020101" pitchFamily="18" charset="-127"/>
                  <a:ea typeface="타이포_도담체 M" panose="02020503020101020101" pitchFamily="18" charset="-127"/>
                </a:rPr>
                <a:t>[시대, 사명, 신명, 존경,</a:t>
              </a:r>
            </a:p>
            <a:p>
              <a:r>
                <a:rPr lang="ko-KR" altLang="en-US" sz="1600" dirty="0">
                  <a:latin typeface="타이포_도담체 M" panose="02020503020101020101" pitchFamily="18" charset="-127"/>
                  <a:ea typeface="타이포_도담체 M" panose="02020503020101020101" pitchFamily="18" charset="-127"/>
                </a:rPr>
                <a:t> 국민, 해외동포, 자리,</a:t>
              </a:r>
            </a:p>
            <a:p>
              <a:r>
                <a:rPr lang="ko-KR" altLang="en-US" sz="1600" dirty="0">
                  <a:latin typeface="타이포_도담체 M" panose="02020503020101020101" pitchFamily="18" charset="-127"/>
                  <a:ea typeface="타이포_도담체 M" panose="02020503020101020101" pitchFamily="18" charset="-127"/>
                </a:rPr>
                <a:t> 참석, 노무현, 김대중,</a:t>
              </a:r>
              <a:endParaRPr lang="en-US" altLang="ko-KR" sz="1600" dirty="0">
                <a:latin typeface="타이포_도담체 M" panose="02020503020101020101" pitchFamily="18" charset="-127"/>
                <a:ea typeface="타이포_도담체 M" panose="02020503020101020101" pitchFamily="18" charset="-127"/>
              </a:endParaRPr>
            </a:p>
            <a:p>
              <a:r>
                <a:rPr lang="en-US" altLang="ko-KR" sz="1600" dirty="0">
                  <a:latin typeface="타이포_도담체 M" panose="02020503020101020101" pitchFamily="18" charset="-127"/>
                  <a:ea typeface="타이포_도담체 M" panose="02020503020101020101" pitchFamily="18" charset="-127"/>
                </a:rPr>
                <a:t>......</a:t>
              </a:r>
              <a:endParaRPr lang="ko-KR" altLang="en-US" sz="1600" dirty="0">
                <a:latin typeface="타이포_도담체 M" panose="02020503020101020101" pitchFamily="18" charset="-127"/>
                <a:ea typeface="타이포_도담체 M" panose="02020503020101020101" pitchFamily="18" charset="-127"/>
              </a:endParaRPr>
            </a:p>
          </p:txBody>
        </p:sp>
        <p:cxnSp>
          <p:nvCxnSpPr>
            <p:cNvPr id="17" name="연결선: 구부러짐 16"/>
            <p:cNvCxnSpPr>
              <a:stCxn id="4" idx="3"/>
              <a:endCxn id="14" idx="1"/>
            </p:cNvCxnSpPr>
            <p:nvPr/>
          </p:nvCxnSpPr>
          <p:spPr>
            <a:xfrm flipV="1">
              <a:off x="4637661" y="2428860"/>
              <a:ext cx="1540367" cy="722300"/>
            </a:xfrm>
            <a:prstGeom prst="curvedConnector3">
              <a:avLst/>
            </a:prstGeom>
            <a:ln w="19050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9" name="연결선: 구부러짐 18"/>
          <p:cNvCxnSpPr>
            <a:stCxn id="4" idx="2"/>
            <a:endCxn id="6" idx="0"/>
          </p:cNvCxnSpPr>
          <p:nvPr/>
        </p:nvCxnSpPr>
        <p:spPr>
          <a:xfrm rot="16200000" flipH="1">
            <a:off x="4144226" y="2233952"/>
            <a:ext cx="1823079" cy="3996047"/>
          </a:xfrm>
          <a:prstGeom prst="curved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/>
          <p:cNvGrpSpPr/>
          <p:nvPr/>
        </p:nvGrpSpPr>
        <p:grpSpPr>
          <a:xfrm>
            <a:off x="1381125" y="4493652"/>
            <a:ext cx="4451817" cy="1569660"/>
            <a:chOff x="1381125" y="4493652"/>
            <a:chExt cx="4451817" cy="1569660"/>
          </a:xfrm>
        </p:grpSpPr>
        <p:sp>
          <p:nvSpPr>
            <p:cNvPr id="10" name="직사각형 9"/>
            <p:cNvSpPr/>
            <p:nvPr/>
          </p:nvSpPr>
          <p:spPr>
            <a:xfrm>
              <a:off x="1381125" y="4493652"/>
              <a:ext cx="2932051" cy="1569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600" dirty="0">
                  <a:latin typeface="타이포_도담체 M" panose="02020503020101020101" pitchFamily="18" charset="-127"/>
                  <a:ea typeface="타이포_도담체 M" panose="02020503020101020101" pitchFamily="18" charset="-127"/>
                </a:rPr>
                <a:t>[(</a:t>
              </a:r>
              <a:r>
                <a:rPr lang="ko-KR" altLang="en-US" sz="1600" dirty="0">
                  <a:latin typeface="타이포_도담체 M" panose="02020503020101020101" pitchFamily="18" charset="-127"/>
                  <a:ea typeface="타이포_도담체 M" panose="02020503020101020101" pitchFamily="18" charset="-127"/>
                </a:rPr>
                <a:t>국민</a:t>
              </a:r>
              <a:r>
                <a:rPr lang="en-US" altLang="ko-KR" sz="1600" dirty="0">
                  <a:latin typeface="타이포_도담체 M" panose="02020503020101020101" pitchFamily="18" charset="-127"/>
                  <a:ea typeface="타이포_도담체 M" panose="02020503020101020101" pitchFamily="18" charset="-127"/>
                </a:rPr>
                <a:t>, 31), (</a:t>
              </a:r>
              <a:r>
                <a:rPr lang="ko-KR" altLang="en-US" sz="1600" dirty="0">
                  <a:latin typeface="타이포_도담체 M" panose="02020503020101020101" pitchFamily="18" charset="-127"/>
                  <a:ea typeface="타이포_도담체 M" panose="02020503020101020101" pitchFamily="18" charset="-127"/>
                </a:rPr>
                <a:t>수</a:t>
              </a:r>
              <a:r>
                <a:rPr lang="en-US" altLang="ko-KR" sz="1600" dirty="0">
                  <a:latin typeface="타이포_도담체 M" panose="02020503020101020101" pitchFamily="18" charset="-127"/>
                  <a:ea typeface="타이포_도담체 M" panose="02020503020101020101" pitchFamily="18" charset="-127"/>
                </a:rPr>
                <a:t>, 23),</a:t>
              </a:r>
            </a:p>
            <a:p>
              <a:r>
                <a:rPr lang="en-US" altLang="ko-KR" sz="1600" dirty="0">
                  <a:latin typeface="타이포_도담체 M" panose="02020503020101020101" pitchFamily="18" charset="-127"/>
                  <a:ea typeface="타이포_도담체 M" panose="02020503020101020101" pitchFamily="18" charset="-127"/>
                </a:rPr>
                <a:t> (</a:t>
              </a:r>
              <a:r>
                <a:rPr lang="ko-KR" altLang="en-US" sz="1600" dirty="0">
                  <a:latin typeface="타이포_도담체 M" panose="02020503020101020101" pitchFamily="18" charset="-127"/>
                  <a:ea typeface="타이포_도담체 M" panose="02020503020101020101" pitchFamily="18" charset="-127"/>
                </a:rPr>
                <a:t>나라</a:t>
              </a:r>
              <a:r>
                <a:rPr lang="en-US" altLang="ko-KR" sz="1600" dirty="0">
                  <a:latin typeface="타이포_도담체 M" panose="02020503020101020101" pitchFamily="18" charset="-127"/>
                  <a:ea typeface="타이포_도담체 M" panose="02020503020101020101" pitchFamily="18" charset="-127"/>
                </a:rPr>
                <a:t>, 22), (</a:t>
              </a:r>
              <a:r>
                <a:rPr lang="ko-KR" altLang="en-US" sz="1600" dirty="0">
                  <a:latin typeface="타이포_도담체 M" panose="02020503020101020101" pitchFamily="18" charset="-127"/>
                  <a:ea typeface="타이포_도담체 M" panose="02020503020101020101" pitchFamily="18" charset="-127"/>
                </a:rPr>
                <a:t>것</a:t>
              </a:r>
              <a:r>
                <a:rPr lang="en-US" altLang="ko-KR" sz="1600" dirty="0">
                  <a:latin typeface="타이포_도담체 M" panose="02020503020101020101" pitchFamily="18" charset="-127"/>
                  <a:ea typeface="타이포_도담체 M" panose="02020503020101020101" pitchFamily="18" charset="-127"/>
                </a:rPr>
                <a:t>, 21),</a:t>
              </a:r>
            </a:p>
            <a:p>
              <a:r>
                <a:rPr lang="en-US" altLang="ko-KR" sz="1600" dirty="0">
                  <a:latin typeface="타이포_도담체 M" panose="02020503020101020101" pitchFamily="18" charset="-127"/>
                  <a:ea typeface="타이포_도담체 M" panose="02020503020101020101" pitchFamily="18" charset="-127"/>
                </a:rPr>
                <a:t> (</a:t>
              </a:r>
              <a:r>
                <a:rPr lang="ko-KR" altLang="en-US" sz="1600" dirty="0">
                  <a:latin typeface="타이포_도담체 M" panose="02020503020101020101" pitchFamily="18" charset="-127"/>
                  <a:ea typeface="타이포_도담체 M" panose="02020503020101020101" pitchFamily="18" charset="-127"/>
                </a:rPr>
                <a:t>사회</a:t>
              </a:r>
              <a:r>
                <a:rPr lang="en-US" altLang="ko-KR" sz="1600" dirty="0">
                  <a:latin typeface="타이포_도담체 M" panose="02020503020101020101" pitchFamily="18" charset="-127"/>
                  <a:ea typeface="타이포_도담체 M" panose="02020503020101020101" pitchFamily="18" charset="-127"/>
                </a:rPr>
                <a:t>, 18), (</a:t>
              </a:r>
              <a:r>
                <a:rPr lang="ko-KR" altLang="en-US" sz="1600" dirty="0">
                  <a:latin typeface="타이포_도담체 M" panose="02020503020101020101" pitchFamily="18" charset="-127"/>
                  <a:ea typeface="타이포_도담체 M" panose="02020503020101020101" pitchFamily="18" charset="-127"/>
                </a:rPr>
                <a:t>세계</a:t>
              </a:r>
              <a:r>
                <a:rPr lang="en-US" altLang="ko-KR" sz="1600" dirty="0">
                  <a:latin typeface="타이포_도담체 M" panose="02020503020101020101" pitchFamily="18" charset="-127"/>
                  <a:ea typeface="타이포_도담체 M" panose="02020503020101020101" pitchFamily="18" charset="-127"/>
                </a:rPr>
                <a:t>, 16),</a:t>
              </a:r>
            </a:p>
            <a:p>
              <a:r>
                <a:rPr lang="en-US" altLang="ko-KR" sz="1600" dirty="0">
                  <a:latin typeface="타이포_도담체 M" panose="02020503020101020101" pitchFamily="18" charset="-127"/>
                  <a:ea typeface="타이포_도담체 M" panose="02020503020101020101" pitchFamily="18" charset="-127"/>
                </a:rPr>
                <a:t> (</a:t>
              </a:r>
              <a:r>
                <a:rPr lang="ko-KR" altLang="en-US" sz="1600" dirty="0">
                  <a:latin typeface="타이포_도담체 M" panose="02020503020101020101" pitchFamily="18" charset="-127"/>
                  <a:ea typeface="타이포_도담체 M" panose="02020503020101020101" pitchFamily="18" charset="-127"/>
                </a:rPr>
                <a:t>정부</a:t>
              </a:r>
              <a:r>
                <a:rPr lang="en-US" altLang="ko-KR" sz="1600" dirty="0">
                  <a:latin typeface="타이포_도담체 M" panose="02020503020101020101" pitchFamily="18" charset="-127"/>
                  <a:ea typeface="타이포_도담체 M" panose="02020503020101020101" pitchFamily="18" charset="-127"/>
                </a:rPr>
                <a:t>, 15), (</a:t>
              </a:r>
              <a:r>
                <a:rPr lang="ko-KR" altLang="en-US" sz="1600" dirty="0">
                  <a:latin typeface="타이포_도담체 M" panose="02020503020101020101" pitchFamily="18" charset="-127"/>
                  <a:ea typeface="타이포_도담체 M" panose="02020503020101020101" pitchFamily="18" charset="-127"/>
                </a:rPr>
                <a:t>대한민국</a:t>
              </a:r>
              <a:r>
                <a:rPr lang="en-US" altLang="ko-KR" sz="1600" dirty="0">
                  <a:latin typeface="타이포_도담체 M" panose="02020503020101020101" pitchFamily="18" charset="-127"/>
                  <a:ea typeface="타이포_도담체 M" panose="02020503020101020101" pitchFamily="18" charset="-127"/>
                </a:rPr>
                <a:t>, 15),</a:t>
              </a:r>
            </a:p>
            <a:p>
              <a:r>
                <a:rPr lang="en-US" altLang="ko-KR" sz="1600" dirty="0">
                  <a:latin typeface="타이포_도담체 M" panose="02020503020101020101" pitchFamily="18" charset="-127"/>
                  <a:ea typeface="타이포_도담체 M" panose="02020503020101020101" pitchFamily="18" charset="-127"/>
                </a:rPr>
                <a:t> (</a:t>
              </a:r>
              <a:r>
                <a:rPr lang="ko-KR" altLang="en-US" sz="1600" dirty="0">
                  <a:latin typeface="타이포_도담체 M" panose="02020503020101020101" pitchFamily="18" charset="-127"/>
                  <a:ea typeface="타이포_도담체 M" panose="02020503020101020101" pitchFamily="18" charset="-127"/>
                </a:rPr>
                <a:t>선진</a:t>
              </a:r>
              <a:r>
                <a:rPr lang="en-US" altLang="ko-KR" sz="1600" dirty="0">
                  <a:latin typeface="타이포_도담체 M" panose="02020503020101020101" pitchFamily="18" charset="-127"/>
                  <a:ea typeface="타이포_도담체 M" panose="02020503020101020101" pitchFamily="18" charset="-127"/>
                </a:rPr>
                <a:t>, 13),</a:t>
              </a:r>
            </a:p>
            <a:p>
              <a:r>
                <a:rPr lang="en-US" altLang="ko-KR" sz="1600" dirty="0">
                  <a:latin typeface="타이포_도담체 M" panose="02020503020101020101" pitchFamily="18" charset="-127"/>
                  <a:ea typeface="타이포_도담체 M" panose="02020503020101020101" pitchFamily="18" charset="-127"/>
                </a:rPr>
                <a:t>......</a:t>
              </a:r>
              <a:endParaRPr lang="ko-KR" altLang="en-US" sz="1600" dirty="0">
                <a:latin typeface="타이포_도담체 M" panose="02020503020101020101" pitchFamily="18" charset="-127"/>
                <a:ea typeface="타이포_도담체 M" panose="02020503020101020101" pitchFamily="18" charset="-127"/>
              </a:endParaRPr>
            </a:p>
          </p:txBody>
        </p:sp>
        <p:cxnSp>
          <p:nvCxnSpPr>
            <p:cNvPr id="21" name="연결선: 구부러짐 20"/>
            <p:cNvCxnSpPr>
              <a:cxnSpLocks/>
              <a:stCxn id="6" idx="1"/>
              <a:endCxn id="10" idx="3"/>
            </p:cNvCxnSpPr>
            <p:nvPr/>
          </p:nvCxnSpPr>
          <p:spPr>
            <a:xfrm rot="10800000">
              <a:off x="4313176" y="5278483"/>
              <a:ext cx="1519766" cy="34311"/>
            </a:xfrm>
            <a:prstGeom prst="curvedConnector3">
              <a:avLst>
                <a:gd name="adj1" fmla="val 50000"/>
              </a:avLst>
            </a:prstGeom>
            <a:ln w="19050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D27A7-0E1A-432F-AD88-21407B787185}" type="slidenum">
              <a:rPr lang="ko-KR" altLang="en-US" smtClean="0">
                <a:latin typeface="타이포_도담체 M" panose="02020503020101020101" pitchFamily="18" charset="-127"/>
                <a:ea typeface="타이포_도담체 M" panose="02020503020101020101" pitchFamily="18" charset="-127"/>
              </a:rPr>
              <a:t>30</a:t>
            </a:fld>
            <a:endParaRPr lang="ko-KR" altLang="en-US">
              <a:latin typeface="타이포_도담체 M" panose="02020503020101020101" pitchFamily="18" charset="-127"/>
              <a:ea typeface="타이포_도담체 M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30906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자유형 4"/>
          <p:cNvSpPr/>
          <p:nvPr/>
        </p:nvSpPr>
        <p:spPr>
          <a:xfrm>
            <a:off x="-71470" y="6379029"/>
            <a:ext cx="5904412" cy="478971"/>
          </a:xfrm>
          <a:custGeom>
            <a:avLst/>
            <a:gdLst>
              <a:gd name="connsiteX0" fmla="*/ 0 w 5904412"/>
              <a:gd name="connsiteY0" fmla="*/ 0 h 478971"/>
              <a:gd name="connsiteX1" fmla="*/ 5320937 w 5904412"/>
              <a:gd name="connsiteY1" fmla="*/ 0 h 478971"/>
              <a:gd name="connsiteX2" fmla="*/ 5904412 w 5904412"/>
              <a:gd name="connsiteY2" fmla="*/ 478971 h 478971"/>
              <a:gd name="connsiteX3" fmla="*/ 8709 w 5904412"/>
              <a:gd name="connsiteY3" fmla="*/ 478971 h 478971"/>
              <a:gd name="connsiteX4" fmla="*/ 0 w 5904412"/>
              <a:gd name="connsiteY4" fmla="*/ 0 h 47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04412" h="478971">
                <a:moveTo>
                  <a:pt x="0" y="0"/>
                </a:moveTo>
                <a:lnTo>
                  <a:pt x="5320937" y="0"/>
                </a:lnTo>
                <a:lnTo>
                  <a:pt x="5904412" y="478971"/>
                </a:lnTo>
                <a:lnTo>
                  <a:pt x="8709" y="478971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타이포_도담체 M" panose="02020503020101020101" pitchFamily="18" charset="-127"/>
              <a:ea typeface="타이포_도담체 M" panose="02020503020101020101" pitchFamily="18" charset="-127"/>
            </a:endParaRPr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Bef>
                <a:spcPct val="0"/>
              </a:spcBef>
              <a:defRPr/>
            </a:pPr>
            <a:r>
              <a:rPr lang="ko-KR" altLang="en-US" sz="3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타이포_도담체 M" panose="02020503020101020101" pitchFamily="18" charset="-127"/>
                <a:ea typeface="타이포_도담체 M" panose="02020503020101020101" pitchFamily="18" charset="-127"/>
              </a:rPr>
              <a:t>주제 추출</a:t>
            </a:r>
            <a:r>
              <a:rPr lang="en-US" altLang="ko-KR" sz="3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타이포_도담체 M" panose="02020503020101020101" pitchFamily="18" charset="-127"/>
                <a:ea typeface="타이포_도담체 M" panose="02020503020101020101" pitchFamily="18" charset="-127"/>
              </a:rPr>
              <a:t>(</a:t>
            </a:r>
            <a:r>
              <a:rPr lang="en-US" altLang="ko-KR" sz="30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타이포_도담체 M" panose="02020503020101020101" pitchFamily="18" charset="-127"/>
                <a:ea typeface="타이포_도담체 M" panose="02020503020101020101" pitchFamily="18" charset="-127"/>
              </a:rPr>
              <a:t>WordCloud</a:t>
            </a:r>
            <a:r>
              <a:rPr lang="en-US" altLang="ko-KR" sz="3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타이포_도담체 M" panose="02020503020101020101" pitchFamily="18" charset="-127"/>
                <a:ea typeface="타이포_도담체 M" panose="02020503020101020101" pitchFamily="18" charset="-127"/>
              </a:rPr>
              <a:t>)</a:t>
            </a:r>
            <a:endParaRPr lang="ko-KR" altLang="en-US" sz="3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타이포_도담체 M" panose="02020503020101020101" pitchFamily="18" charset="-127"/>
              <a:ea typeface="타이포_도담체 M" panose="02020503020101020101" pitchFamily="18" charset="-127"/>
            </a:endParaRPr>
          </a:p>
        </p:txBody>
      </p:sp>
      <p:sp>
        <p:nvSpPr>
          <p:cNvPr id="22" name="자유형 21"/>
          <p:cNvSpPr/>
          <p:nvPr/>
        </p:nvSpPr>
        <p:spPr>
          <a:xfrm rot="10800000">
            <a:off x="5357818" y="6379028"/>
            <a:ext cx="3786182" cy="478971"/>
          </a:xfrm>
          <a:custGeom>
            <a:avLst/>
            <a:gdLst>
              <a:gd name="connsiteX0" fmla="*/ 0 w 5904412"/>
              <a:gd name="connsiteY0" fmla="*/ 0 h 478971"/>
              <a:gd name="connsiteX1" fmla="*/ 5320937 w 5904412"/>
              <a:gd name="connsiteY1" fmla="*/ 0 h 478971"/>
              <a:gd name="connsiteX2" fmla="*/ 5904412 w 5904412"/>
              <a:gd name="connsiteY2" fmla="*/ 478971 h 478971"/>
              <a:gd name="connsiteX3" fmla="*/ 8709 w 5904412"/>
              <a:gd name="connsiteY3" fmla="*/ 478971 h 478971"/>
              <a:gd name="connsiteX4" fmla="*/ 0 w 5904412"/>
              <a:gd name="connsiteY4" fmla="*/ 0 h 47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04412" h="478971">
                <a:moveTo>
                  <a:pt x="0" y="0"/>
                </a:moveTo>
                <a:lnTo>
                  <a:pt x="5320937" y="0"/>
                </a:lnTo>
                <a:lnTo>
                  <a:pt x="5904412" y="478971"/>
                </a:lnTo>
                <a:lnTo>
                  <a:pt x="8709" y="47897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타이포_도담체 M" panose="02020503020101020101" pitchFamily="18" charset="-127"/>
              <a:ea typeface="타이포_도담체 M" panose="02020503020101020101" pitchFamily="18" charset="-127"/>
            </a:endParaRPr>
          </a:p>
        </p:txBody>
      </p:sp>
      <p:cxnSp>
        <p:nvCxnSpPr>
          <p:cNvPr id="23" name="구부러진 연결선 23"/>
          <p:cNvCxnSpPr/>
          <p:nvPr/>
        </p:nvCxnSpPr>
        <p:spPr>
          <a:xfrm>
            <a:off x="428596" y="1285860"/>
            <a:ext cx="8286808" cy="2632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142844" y="6429396"/>
            <a:ext cx="49292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spcBef>
                <a:spcPct val="0"/>
              </a:spcBef>
              <a:defRPr/>
            </a:pPr>
            <a:r>
              <a:rPr lang="ko-KR" altLang="en-US" sz="1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타이포_도담체 M" panose="02020503020101020101" pitchFamily="18" charset="-127"/>
                <a:ea typeface="타이포_도담체 M" panose="02020503020101020101" pitchFamily="18" charset="-127"/>
              </a:rPr>
              <a:t>자연어 처리</a:t>
            </a:r>
            <a:endParaRPr lang="ko-KR" altLang="en-US" sz="1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타이포_도담체 M" panose="02020503020101020101" pitchFamily="18" charset="-127"/>
              <a:ea typeface="타이포_도담체 M" panose="02020503020101020101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268852" y="1441247"/>
            <a:ext cx="6606296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altLang="ko-KR" dirty="0">
                <a:latin typeface="타이포_도담체 M" panose="02020503020101020101" pitchFamily="18" charset="-127"/>
                <a:ea typeface="타이포_도담체 M" panose="02020503020101020101" pitchFamily="18" charset="-127"/>
              </a:rPr>
              <a:t>Count</a:t>
            </a:r>
            <a:r>
              <a:rPr lang="ko-KR" altLang="en-US" dirty="0">
                <a:latin typeface="타이포_도담체 M" panose="02020503020101020101" pitchFamily="18" charset="-127"/>
                <a:ea typeface="타이포_도담체 M" panose="02020503020101020101" pitchFamily="18" charset="-127"/>
              </a:rPr>
              <a:t>와 </a:t>
            </a:r>
            <a:r>
              <a:rPr lang="en-US" altLang="ko-KR" dirty="0" err="1">
                <a:latin typeface="타이포_도담체 M" panose="02020503020101020101" pitchFamily="18" charset="-127"/>
                <a:ea typeface="타이포_도담체 M" panose="02020503020101020101" pitchFamily="18" charset="-127"/>
              </a:rPr>
              <a:t>pytagclound</a:t>
            </a:r>
            <a:r>
              <a:rPr lang="en-US" altLang="ko-KR" dirty="0">
                <a:latin typeface="타이포_도담체 M" panose="02020503020101020101" pitchFamily="18" charset="-127"/>
                <a:ea typeface="타이포_도담체 M" panose="02020503020101020101" pitchFamily="18" charset="-127"/>
              </a:rPr>
              <a:t> </a:t>
            </a:r>
            <a:r>
              <a:rPr lang="ko-KR" altLang="en-US" dirty="0">
                <a:latin typeface="타이포_도담체 M" panose="02020503020101020101" pitchFamily="18" charset="-127"/>
                <a:ea typeface="타이포_도담체 M" panose="02020503020101020101" pitchFamily="18" charset="-127"/>
              </a:rPr>
              <a:t>패키지를 이용하여 워드 클라우드 생성</a:t>
            </a:r>
            <a:endParaRPr lang="en-US" altLang="ko-KR" dirty="0">
              <a:latin typeface="타이포_도담체 M" panose="02020503020101020101" pitchFamily="18" charset="-127"/>
              <a:ea typeface="타이포_도담체 M" panose="02020503020101020101" pitchFamily="18" charset="-127"/>
            </a:endParaRPr>
          </a:p>
        </p:txBody>
      </p:sp>
      <p:pic>
        <p:nvPicPr>
          <p:cNvPr id="24" name="그림 23" descr="텍스트이(가) 표시된 사진&#10;&#10;매우 높은 신뢰도로 생성된 설명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596" y="2202048"/>
            <a:ext cx="3676650" cy="27678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7" name="그림 26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455" y="3219695"/>
            <a:ext cx="3831170" cy="28831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5" name="그림 24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2066" y="1900629"/>
            <a:ext cx="3614734" cy="27202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D27A7-0E1A-432F-AD88-21407B787185}" type="slidenum">
              <a:rPr lang="ko-KR" altLang="en-US" smtClean="0">
                <a:latin typeface="타이포_도담체 M" panose="02020503020101020101" pitchFamily="18" charset="-127"/>
                <a:ea typeface="타이포_도담체 M" panose="02020503020101020101" pitchFamily="18" charset="-127"/>
              </a:rPr>
              <a:t>31</a:t>
            </a:fld>
            <a:endParaRPr lang="ko-KR" altLang="en-US">
              <a:latin typeface="타이포_도담체 M" panose="02020503020101020101" pitchFamily="18" charset="-127"/>
              <a:ea typeface="타이포_도담체 M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17742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자유형 4"/>
          <p:cNvSpPr/>
          <p:nvPr/>
        </p:nvSpPr>
        <p:spPr>
          <a:xfrm>
            <a:off x="-71470" y="6379029"/>
            <a:ext cx="5904412" cy="478971"/>
          </a:xfrm>
          <a:custGeom>
            <a:avLst/>
            <a:gdLst>
              <a:gd name="connsiteX0" fmla="*/ 0 w 5904412"/>
              <a:gd name="connsiteY0" fmla="*/ 0 h 478971"/>
              <a:gd name="connsiteX1" fmla="*/ 5320937 w 5904412"/>
              <a:gd name="connsiteY1" fmla="*/ 0 h 478971"/>
              <a:gd name="connsiteX2" fmla="*/ 5904412 w 5904412"/>
              <a:gd name="connsiteY2" fmla="*/ 478971 h 478971"/>
              <a:gd name="connsiteX3" fmla="*/ 8709 w 5904412"/>
              <a:gd name="connsiteY3" fmla="*/ 478971 h 478971"/>
              <a:gd name="connsiteX4" fmla="*/ 0 w 5904412"/>
              <a:gd name="connsiteY4" fmla="*/ 0 h 47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04412" h="478971">
                <a:moveTo>
                  <a:pt x="0" y="0"/>
                </a:moveTo>
                <a:lnTo>
                  <a:pt x="5320937" y="0"/>
                </a:lnTo>
                <a:lnTo>
                  <a:pt x="5904412" y="478971"/>
                </a:lnTo>
                <a:lnTo>
                  <a:pt x="8709" y="478971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타이포_도담체 M" panose="02020503020101020101" pitchFamily="18" charset="-127"/>
              <a:ea typeface="타이포_도담체 M" panose="02020503020101020101" pitchFamily="18" charset="-127"/>
            </a:endParaRPr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Bef>
                <a:spcPct val="0"/>
              </a:spcBef>
              <a:defRPr/>
            </a:pPr>
            <a:r>
              <a:rPr lang="ko-KR" altLang="en-US" sz="30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타이포_도담체 M" panose="02020503020101020101" pitchFamily="18" charset="-127"/>
                <a:ea typeface="타이포_도담체 M" panose="02020503020101020101" pitchFamily="18" charset="-127"/>
              </a:rPr>
              <a:t>연관어</a:t>
            </a:r>
            <a:r>
              <a:rPr lang="ko-KR" altLang="en-US" sz="3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타이포_도담체 M" panose="02020503020101020101" pitchFamily="18" charset="-127"/>
                <a:ea typeface="타이포_도담체 M" panose="02020503020101020101" pitchFamily="18" charset="-127"/>
              </a:rPr>
              <a:t> 찾기</a:t>
            </a:r>
          </a:p>
        </p:txBody>
      </p:sp>
      <p:sp>
        <p:nvSpPr>
          <p:cNvPr id="22" name="자유형 21"/>
          <p:cNvSpPr/>
          <p:nvPr/>
        </p:nvSpPr>
        <p:spPr>
          <a:xfrm rot="10800000">
            <a:off x="5357818" y="6379028"/>
            <a:ext cx="3786182" cy="478971"/>
          </a:xfrm>
          <a:custGeom>
            <a:avLst/>
            <a:gdLst>
              <a:gd name="connsiteX0" fmla="*/ 0 w 5904412"/>
              <a:gd name="connsiteY0" fmla="*/ 0 h 478971"/>
              <a:gd name="connsiteX1" fmla="*/ 5320937 w 5904412"/>
              <a:gd name="connsiteY1" fmla="*/ 0 h 478971"/>
              <a:gd name="connsiteX2" fmla="*/ 5904412 w 5904412"/>
              <a:gd name="connsiteY2" fmla="*/ 478971 h 478971"/>
              <a:gd name="connsiteX3" fmla="*/ 8709 w 5904412"/>
              <a:gd name="connsiteY3" fmla="*/ 478971 h 478971"/>
              <a:gd name="connsiteX4" fmla="*/ 0 w 5904412"/>
              <a:gd name="connsiteY4" fmla="*/ 0 h 47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04412" h="478971">
                <a:moveTo>
                  <a:pt x="0" y="0"/>
                </a:moveTo>
                <a:lnTo>
                  <a:pt x="5320937" y="0"/>
                </a:lnTo>
                <a:lnTo>
                  <a:pt x="5904412" y="478971"/>
                </a:lnTo>
                <a:lnTo>
                  <a:pt x="8709" y="47897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타이포_도담체 M" panose="02020503020101020101" pitchFamily="18" charset="-127"/>
              <a:ea typeface="타이포_도담체 M" panose="02020503020101020101" pitchFamily="18" charset="-127"/>
            </a:endParaRPr>
          </a:p>
        </p:txBody>
      </p:sp>
      <p:cxnSp>
        <p:nvCxnSpPr>
          <p:cNvPr id="23" name="구부러진 연결선 23"/>
          <p:cNvCxnSpPr/>
          <p:nvPr/>
        </p:nvCxnSpPr>
        <p:spPr>
          <a:xfrm>
            <a:off x="428596" y="1285860"/>
            <a:ext cx="8286808" cy="2632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142844" y="6429396"/>
            <a:ext cx="49292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spcBef>
                <a:spcPct val="0"/>
              </a:spcBef>
              <a:defRPr/>
            </a:pPr>
            <a:r>
              <a:rPr lang="ko-KR" altLang="en-US" sz="1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타이포_도담체 M" panose="02020503020101020101" pitchFamily="18" charset="-127"/>
                <a:ea typeface="타이포_도담체 M" panose="02020503020101020101" pitchFamily="18" charset="-127"/>
              </a:rPr>
              <a:t>자연어 처리</a:t>
            </a:r>
            <a:endParaRPr lang="ko-KR" altLang="en-US" sz="1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타이포_도담체 M" panose="02020503020101020101" pitchFamily="18" charset="-127"/>
              <a:ea typeface="타이포_도담체 M" panose="0202050302010102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43248" y="2797611"/>
            <a:ext cx="7419204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48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타이포_도담체 M" panose="02020503020101020101" pitchFamily="18" charset="-127"/>
                <a:ea typeface="타이포_도담체 M" panose="02020503020101020101" pitchFamily="18" charset="-127"/>
              </a:rPr>
              <a:t>빈출 명사 </a:t>
            </a:r>
            <a:r>
              <a:rPr lang="en-US" altLang="ko-KR" sz="48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타이포_도담체 M" panose="02020503020101020101" pitchFamily="18" charset="-127"/>
                <a:ea typeface="타이포_도담체 M" panose="02020503020101020101" pitchFamily="18" charset="-127"/>
              </a:rPr>
              <a:t>!= </a:t>
            </a:r>
            <a:r>
              <a:rPr lang="ko-KR" altLang="en-US" sz="48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타이포_도담체 M" panose="02020503020101020101" pitchFamily="18" charset="-127"/>
                <a:ea typeface="타이포_도담체 M" panose="02020503020101020101" pitchFamily="18" charset="-127"/>
              </a:rPr>
              <a:t>글의 주제</a:t>
            </a:r>
            <a:endParaRPr lang="en-US" altLang="ko-KR" sz="4800" dirty="0">
              <a:ln>
                <a:solidFill>
                  <a:schemeClr val="bg1">
                    <a:alpha val="0"/>
                  </a:schemeClr>
                </a:solidFill>
              </a:ln>
              <a:latin typeface="타이포_도담체 M" panose="02020503020101020101" pitchFamily="18" charset="-127"/>
              <a:ea typeface="타이포_도담체 M" panose="020205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43248" y="3875669"/>
            <a:ext cx="7419204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타이포_도담체 M" panose="02020503020101020101" pitchFamily="18" charset="-127"/>
                <a:ea typeface="타이포_도담체 M" panose="02020503020101020101" pitchFamily="18" charset="-127"/>
              </a:rPr>
              <a:t>언어의 의미적인 접근이 필요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latin typeface="타이포_도담체 M" panose="02020503020101020101" pitchFamily="18" charset="-127"/>
              <a:ea typeface="타이포_도담체 M" panose="02020503020101020101" pitchFamily="18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D27A7-0E1A-432F-AD88-21407B787185}" type="slidenum">
              <a:rPr lang="ko-KR" altLang="en-US" smtClean="0">
                <a:latin typeface="타이포_도담체 M" panose="02020503020101020101" pitchFamily="18" charset="-127"/>
                <a:ea typeface="타이포_도담체 M" panose="02020503020101020101" pitchFamily="18" charset="-127"/>
              </a:rPr>
              <a:t>32</a:t>
            </a:fld>
            <a:endParaRPr lang="ko-KR" altLang="en-US">
              <a:latin typeface="타이포_도담체 M" panose="02020503020101020101" pitchFamily="18" charset="-127"/>
              <a:ea typeface="타이포_도담체 M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657266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자유형 4"/>
          <p:cNvSpPr/>
          <p:nvPr/>
        </p:nvSpPr>
        <p:spPr>
          <a:xfrm>
            <a:off x="-71470" y="6379029"/>
            <a:ext cx="5904412" cy="478971"/>
          </a:xfrm>
          <a:custGeom>
            <a:avLst/>
            <a:gdLst>
              <a:gd name="connsiteX0" fmla="*/ 0 w 5904412"/>
              <a:gd name="connsiteY0" fmla="*/ 0 h 478971"/>
              <a:gd name="connsiteX1" fmla="*/ 5320937 w 5904412"/>
              <a:gd name="connsiteY1" fmla="*/ 0 h 478971"/>
              <a:gd name="connsiteX2" fmla="*/ 5904412 w 5904412"/>
              <a:gd name="connsiteY2" fmla="*/ 478971 h 478971"/>
              <a:gd name="connsiteX3" fmla="*/ 8709 w 5904412"/>
              <a:gd name="connsiteY3" fmla="*/ 478971 h 478971"/>
              <a:gd name="connsiteX4" fmla="*/ 0 w 5904412"/>
              <a:gd name="connsiteY4" fmla="*/ 0 h 47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04412" h="478971">
                <a:moveTo>
                  <a:pt x="0" y="0"/>
                </a:moveTo>
                <a:lnTo>
                  <a:pt x="5320937" y="0"/>
                </a:lnTo>
                <a:lnTo>
                  <a:pt x="5904412" y="478971"/>
                </a:lnTo>
                <a:lnTo>
                  <a:pt x="8709" y="478971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타이포_도담체 M" panose="02020503020101020101" pitchFamily="18" charset="-127"/>
              <a:ea typeface="타이포_도담체 M" panose="02020503020101020101" pitchFamily="18" charset="-127"/>
            </a:endParaRPr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  <a:defRPr/>
            </a:pPr>
            <a:r>
              <a:rPr lang="ko-KR" altLang="en-US" sz="3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타이포_도담체 M" panose="02020503020101020101" pitchFamily="18" charset="-127"/>
                <a:ea typeface="타이포_도담체 M" panose="02020503020101020101" pitchFamily="18" charset="-127"/>
              </a:rPr>
              <a:t>연관된 단어 찾기</a:t>
            </a:r>
            <a:r>
              <a:rPr lang="en-US" altLang="ko-KR" sz="3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타이포_도담체 M" panose="02020503020101020101" pitchFamily="18" charset="-127"/>
                <a:ea typeface="타이포_도담체 M" panose="02020503020101020101" pitchFamily="18" charset="-127"/>
              </a:rPr>
              <a:t>(Word2Vec)</a:t>
            </a:r>
            <a:endParaRPr lang="ko-KR" altLang="en-US" sz="3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타이포_도담체 M" panose="02020503020101020101" pitchFamily="18" charset="-127"/>
              <a:ea typeface="타이포_도담체 M" panose="02020503020101020101" pitchFamily="18" charset="-127"/>
            </a:endParaRPr>
          </a:p>
        </p:txBody>
      </p:sp>
      <p:sp>
        <p:nvSpPr>
          <p:cNvPr id="22" name="자유형 21"/>
          <p:cNvSpPr/>
          <p:nvPr/>
        </p:nvSpPr>
        <p:spPr>
          <a:xfrm rot="10800000">
            <a:off x="5357818" y="6379028"/>
            <a:ext cx="3786182" cy="478971"/>
          </a:xfrm>
          <a:custGeom>
            <a:avLst/>
            <a:gdLst>
              <a:gd name="connsiteX0" fmla="*/ 0 w 5904412"/>
              <a:gd name="connsiteY0" fmla="*/ 0 h 478971"/>
              <a:gd name="connsiteX1" fmla="*/ 5320937 w 5904412"/>
              <a:gd name="connsiteY1" fmla="*/ 0 h 478971"/>
              <a:gd name="connsiteX2" fmla="*/ 5904412 w 5904412"/>
              <a:gd name="connsiteY2" fmla="*/ 478971 h 478971"/>
              <a:gd name="connsiteX3" fmla="*/ 8709 w 5904412"/>
              <a:gd name="connsiteY3" fmla="*/ 478971 h 478971"/>
              <a:gd name="connsiteX4" fmla="*/ 0 w 5904412"/>
              <a:gd name="connsiteY4" fmla="*/ 0 h 47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04412" h="478971">
                <a:moveTo>
                  <a:pt x="0" y="0"/>
                </a:moveTo>
                <a:lnTo>
                  <a:pt x="5320937" y="0"/>
                </a:lnTo>
                <a:lnTo>
                  <a:pt x="5904412" y="478971"/>
                </a:lnTo>
                <a:lnTo>
                  <a:pt x="8709" y="47897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타이포_도담체 M" panose="02020503020101020101" pitchFamily="18" charset="-127"/>
              <a:ea typeface="타이포_도담체 M" panose="02020503020101020101" pitchFamily="18" charset="-127"/>
            </a:endParaRPr>
          </a:p>
        </p:txBody>
      </p:sp>
      <p:cxnSp>
        <p:nvCxnSpPr>
          <p:cNvPr id="23" name="구부러진 연결선 23"/>
          <p:cNvCxnSpPr/>
          <p:nvPr/>
        </p:nvCxnSpPr>
        <p:spPr>
          <a:xfrm>
            <a:off x="428596" y="1285860"/>
            <a:ext cx="8286808" cy="2632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142844" y="6429396"/>
            <a:ext cx="49292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spcBef>
                <a:spcPct val="0"/>
              </a:spcBef>
              <a:defRPr/>
            </a:pPr>
            <a:r>
              <a:rPr lang="ko-KR" altLang="en-US" sz="1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타이포_도담체 M" panose="02020503020101020101" pitchFamily="18" charset="-127"/>
                <a:ea typeface="타이포_도담체 M" panose="02020503020101020101" pitchFamily="18" charset="-127"/>
              </a:rPr>
              <a:t>자연어 처리</a:t>
            </a:r>
            <a:endParaRPr lang="ko-KR" altLang="en-US" sz="1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타이포_도담체 M" panose="02020503020101020101" pitchFamily="18" charset="-127"/>
              <a:ea typeface="타이포_도담체 M" panose="0202050302010102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238865" y="5175694"/>
            <a:ext cx="666627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타이포_도담체 M" panose="02020503020101020101" pitchFamily="18" charset="-127"/>
                <a:ea typeface="타이포_도담체 M" panose="02020503020101020101" pitchFamily="18" charset="-127"/>
              </a:rPr>
              <a:t>단어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타이포_도담체 M" panose="02020503020101020101" pitchFamily="18" charset="-127"/>
                <a:ea typeface="타이포_도담체 M" panose="02020503020101020101" pitchFamily="18" charset="-127"/>
              </a:rPr>
              <a:t>(=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타이포_도담체 M" panose="02020503020101020101" pitchFamily="18" charset="-127"/>
                <a:ea typeface="타이포_도담체 M" panose="02020503020101020101" pitchFamily="18" charset="-127"/>
              </a:rPr>
              <a:t>벡터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타이포_도담체 M" panose="02020503020101020101" pitchFamily="18" charset="-127"/>
                <a:ea typeface="타이포_도담체 M" panose="02020503020101020101" pitchFamily="18" charset="-127"/>
              </a:rPr>
              <a:t>)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타이포_도담체 M" panose="02020503020101020101" pitchFamily="18" charset="-127"/>
                <a:ea typeface="타이포_도담체 M" panose="02020503020101020101" pitchFamily="18" charset="-127"/>
              </a:rPr>
              <a:t>는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타이포_도담체 M" panose="02020503020101020101" pitchFamily="18" charset="-127"/>
                <a:ea typeface="타이포_도담체 M" panose="02020503020101020101" pitchFamily="18" charset="-127"/>
              </a:rPr>
              <a:t> 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타이포_도담체 M" panose="02020503020101020101" pitchFamily="18" charset="-127"/>
                <a:ea typeface="타이포_도담체 M" panose="02020503020101020101" pitchFamily="18" charset="-127"/>
              </a:rPr>
              <a:t>인공 신경망을 통한 학습가능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latin typeface="타이포_도담체 M" panose="02020503020101020101" pitchFamily="18" charset="-127"/>
              <a:ea typeface="타이포_도담체 M" panose="02020503020101020101" pitchFamily="18" charset="-127"/>
            </a:endParaRPr>
          </a:p>
        </p:txBody>
      </p:sp>
      <p:pic>
        <p:nvPicPr>
          <p:cNvPr id="1026" name="Picture 2" descr="http://1.bp.blogspot.com/-1p1K_KDVyAw/VGwSRuTmIaI/AAAAAAAAGAc/XMVay1qMF38/s1600/word2vec_diagram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687" y="2387548"/>
            <a:ext cx="3389972" cy="2387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2732394" y="1467124"/>
            <a:ext cx="367921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타이포_도담체 M" panose="02020503020101020101" pitchFamily="18" charset="-127"/>
                <a:ea typeface="타이포_도담체 M" panose="02020503020101020101" pitchFamily="18" charset="-127"/>
              </a:rPr>
              <a:t>언어의 벡터화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latin typeface="타이포_도담체 M" panose="02020503020101020101" pitchFamily="18" charset="-127"/>
              <a:ea typeface="타이포_도담체 M" panose="02020503020101020101" pitchFamily="18" charset="-127"/>
            </a:endParaRPr>
          </a:p>
          <a:p>
            <a:pPr algn="ctr"/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타이포_도담체 M" panose="02020503020101020101" pitchFamily="18" charset="-127"/>
                <a:ea typeface="타이포_도담체 M" panose="02020503020101020101" pitchFamily="18" charset="-127"/>
              </a:rPr>
              <a:t>근처에 있는 단어 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타이포_도담체 M" panose="02020503020101020101" pitchFamily="18" charset="-127"/>
                <a:ea typeface="타이포_도담체 M" panose="02020503020101020101" pitchFamily="18" charset="-127"/>
              </a:rPr>
              <a:t>= 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타이포_도담체 M" panose="02020503020101020101" pitchFamily="18" charset="-127"/>
                <a:ea typeface="타이포_도담체 M" panose="02020503020101020101" pitchFamily="18" charset="-127"/>
              </a:rPr>
              <a:t>연관된 단어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latin typeface="타이포_도담체 M" panose="02020503020101020101" pitchFamily="18" charset="-127"/>
              <a:ea typeface="타이포_도담체 M" panose="0202050302010102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4681" y="2428860"/>
            <a:ext cx="4842235" cy="2314120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D27A7-0E1A-432F-AD88-21407B787185}" type="slidenum">
              <a:rPr lang="ko-KR" altLang="en-US" smtClean="0">
                <a:latin typeface="타이포_도담체 M" panose="02020503020101020101" pitchFamily="18" charset="-127"/>
                <a:ea typeface="타이포_도담체 M" panose="02020503020101020101" pitchFamily="18" charset="-127"/>
              </a:rPr>
              <a:t>33</a:t>
            </a:fld>
            <a:endParaRPr lang="ko-KR" altLang="en-US">
              <a:latin typeface="타이포_도담체 M" panose="02020503020101020101" pitchFamily="18" charset="-127"/>
              <a:ea typeface="타이포_도담체 M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415347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자유형 4"/>
          <p:cNvSpPr/>
          <p:nvPr/>
        </p:nvSpPr>
        <p:spPr>
          <a:xfrm>
            <a:off x="-71470" y="6379029"/>
            <a:ext cx="5904412" cy="478971"/>
          </a:xfrm>
          <a:custGeom>
            <a:avLst/>
            <a:gdLst>
              <a:gd name="connsiteX0" fmla="*/ 0 w 5904412"/>
              <a:gd name="connsiteY0" fmla="*/ 0 h 478971"/>
              <a:gd name="connsiteX1" fmla="*/ 5320937 w 5904412"/>
              <a:gd name="connsiteY1" fmla="*/ 0 h 478971"/>
              <a:gd name="connsiteX2" fmla="*/ 5904412 w 5904412"/>
              <a:gd name="connsiteY2" fmla="*/ 478971 h 478971"/>
              <a:gd name="connsiteX3" fmla="*/ 8709 w 5904412"/>
              <a:gd name="connsiteY3" fmla="*/ 478971 h 478971"/>
              <a:gd name="connsiteX4" fmla="*/ 0 w 5904412"/>
              <a:gd name="connsiteY4" fmla="*/ 0 h 47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04412" h="478971">
                <a:moveTo>
                  <a:pt x="0" y="0"/>
                </a:moveTo>
                <a:lnTo>
                  <a:pt x="5320937" y="0"/>
                </a:lnTo>
                <a:lnTo>
                  <a:pt x="5904412" y="478971"/>
                </a:lnTo>
                <a:lnTo>
                  <a:pt x="8709" y="478971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타이포_도담체 M" panose="02020503020101020101" pitchFamily="18" charset="-127"/>
              <a:ea typeface="타이포_도담체 M" panose="02020503020101020101" pitchFamily="18" charset="-127"/>
            </a:endParaRPr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  <a:defRPr/>
            </a:pPr>
            <a:r>
              <a:rPr lang="ko-KR" altLang="en-US" sz="3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타이포_도담체 M" panose="02020503020101020101" pitchFamily="18" charset="-127"/>
                <a:ea typeface="타이포_도담체 M" panose="02020503020101020101" pitchFamily="18" charset="-127"/>
              </a:rPr>
              <a:t>연관된 단어 찾기</a:t>
            </a:r>
            <a:r>
              <a:rPr lang="en-US" altLang="ko-KR" sz="3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타이포_도담체 M" panose="02020503020101020101" pitchFamily="18" charset="-127"/>
                <a:ea typeface="타이포_도담체 M" panose="02020503020101020101" pitchFamily="18" charset="-127"/>
              </a:rPr>
              <a:t>(Word2Vec)</a:t>
            </a:r>
            <a:endParaRPr lang="ko-KR" altLang="en-US" sz="3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타이포_도담체 M" panose="02020503020101020101" pitchFamily="18" charset="-127"/>
              <a:ea typeface="타이포_도담체 M" panose="02020503020101020101" pitchFamily="18" charset="-127"/>
            </a:endParaRPr>
          </a:p>
        </p:txBody>
      </p:sp>
      <p:sp>
        <p:nvSpPr>
          <p:cNvPr id="22" name="자유형 21"/>
          <p:cNvSpPr/>
          <p:nvPr/>
        </p:nvSpPr>
        <p:spPr>
          <a:xfrm rot="10800000">
            <a:off x="5357818" y="6379028"/>
            <a:ext cx="3786182" cy="478971"/>
          </a:xfrm>
          <a:custGeom>
            <a:avLst/>
            <a:gdLst>
              <a:gd name="connsiteX0" fmla="*/ 0 w 5904412"/>
              <a:gd name="connsiteY0" fmla="*/ 0 h 478971"/>
              <a:gd name="connsiteX1" fmla="*/ 5320937 w 5904412"/>
              <a:gd name="connsiteY1" fmla="*/ 0 h 478971"/>
              <a:gd name="connsiteX2" fmla="*/ 5904412 w 5904412"/>
              <a:gd name="connsiteY2" fmla="*/ 478971 h 478971"/>
              <a:gd name="connsiteX3" fmla="*/ 8709 w 5904412"/>
              <a:gd name="connsiteY3" fmla="*/ 478971 h 478971"/>
              <a:gd name="connsiteX4" fmla="*/ 0 w 5904412"/>
              <a:gd name="connsiteY4" fmla="*/ 0 h 47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04412" h="478971">
                <a:moveTo>
                  <a:pt x="0" y="0"/>
                </a:moveTo>
                <a:lnTo>
                  <a:pt x="5320937" y="0"/>
                </a:lnTo>
                <a:lnTo>
                  <a:pt x="5904412" y="478971"/>
                </a:lnTo>
                <a:lnTo>
                  <a:pt x="8709" y="47897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타이포_도담체 M" panose="02020503020101020101" pitchFamily="18" charset="-127"/>
              <a:ea typeface="타이포_도담체 M" panose="02020503020101020101" pitchFamily="18" charset="-127"/>
            </a:endParaRPr>
          </a:p>
        </p:txBody>
      </p:sp>
      <p:cxnSp>
        <p:nvCxnSpPr>
          <p:cNvPr id="23" name="구부러진 연결선 23"/>
          <p:cNvCxnSpPr/>
          <p:nvPr/>
        </p:nvCxnSpPr>
        <p:spPr>
          <a:xfrm>
            <a:off x="428596" y="1285860"/>
            <a:ext cx="8286808" cy="2632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142844" y="6429396"/>
            <a:ext cx="49292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spcBef>
                <a:spcPct val="0"/>
              </a:spcBef>
              <a:defRPr/>
            </a:pPr>
            <a:r>
              <a:rPr lang="ko-KR" altLang="en-US" sz="1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타이포_도담체 M" panose="02020503020101020101" pitchFamily="18" charset="-127"/>
                <a:ea typeface="타이포_도담체 M" panose="02020503020101020101" pitchFamily="18" charset="-127"/>
              </a:rPr>
              <a:t>자연어 처리</a:t>
            </a:r>
            <a:endParaRPr lang="ko-KR" altLang="en-US" sz="1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타이포_도담체 M" panose="02020503020101020101" pitchFamily="18" charset="-127"/>
              <a:ea typeface="타이포_도담체 M" panose="02020503020101020101" pitchFamily="18" charset="-127"/>
            </a:endParaRPr>
          </a:p>
        </p:txBody>
      </p:sp>
      <p:pic>
        <p:nvPicPr>
          <p:cNvPr id="1028" name="Picture 4" descr="gensi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24" y="2568982"/>
            <a:ext cx="3009900" cy="93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1205640" y="3746718"/>
            <a:ext cx="1999265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타이포_도담체 M" panose="02020503020101020101" pitchFamily="18" charset="-127"/>
                <a:ea typeface="타이포_도담체 M" panose="02020503020101020101" pitchFamily="18" charset="-127"/>
              </a:rPr>
              <a:t>Word2Vec</a:t>
            </a:r>
          </a:p>
          <a:p>
            <a:pPr algn="ctr"/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타이포_도담체 M" panose="02020503020101020101" pitchFamily="18" charset="-127"/>
                <a:ea typeface="타이포_도담체 M" panose="02020503020101020101" pitchFamily="18" charset="-127"/>
              </a:rPr>
              <a:t>(rather than </a:t>
            </a:r>
            <a:r>
              <a:rPr lang="en-US" altLang="ko-KR" sz="1400" dirty="0" err="1">
                <a:ln>
                  <a:solidFill>
                    <a:schemeClr val="bg1">
                      <a:alpha val="0"/>
                    </a:schemeClr>
                  </a:solidFill>
                </a:ln>
                <a:latin typeface="타이포_도담체 M" panose="02020503020101020101" pitchFamily="18" charset="-127"/>
                <a:ea typeface="타이포_도담체 M" panose="02020503020101020101" pitchFamily="18" charset="-127"/>
              </a:rPr>
              <a:t>numPy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타이포_도담체 M" panose="02020503020101020101" pitchFamily="18" charset="-127"/>
                <a:ea typeface="타이포_도담체 M" panose="02020503020101020101" pitchFamily="18" charset="-127"/>
              </a:rPr>
              <a:t>)</a:t>
            </a:r>
          </a:p>
        </p:txBody>
      </p:sp>
      <p:pic>
        <p:nvPicPr>
          <p:cNvPr id="13" name="Picture 4" descr="nltk에 대한 이미지 검색결과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7818" y="2507873"/>
            <a:ext cx="3253024" cy="1055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직사각형 13"/>
          <p:cNvSpPr/>
          <p:nvPr/>
        </p:nvSpPr>
        <p:spPr>
          <a:xfrm>
            <a:off x="6356597" y="3746718"/>
            <a:ext cx="1255472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타이포_도담체 M" panose="02020503020101020101" pitchFamily="18" charset="-127"/>
                <a:ea typeface="타이포_도담체 M" panose="02020503020101020101" pitchFamily="18" charset="-127"/>
              </a:rPr>
              <a:t>Corpus</a:t>
            </a:r>
          </a:p>
          <a:p>
            <a:pPr algn="ctr"/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타이포_도담체 M" panose="02020503020101020101" pitchFamily="18" charset="-127"/>
                <a:ea typeface="타이포_도담체 M" panose="02020503020101020101" pitchFamily="18" charset="-127"/>
              </a:rPr>
              <a:t>(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타이포_도담체 M" panose="02020503020101020101" pitchFamily="18" charset="-127"/>
                <a:ea typeface="타이포_도담체 M" panose="02020503020101020101" pitchFamily="18" charset="-127"/>
              </a:rPr>
              <a:t>영어로 진행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타이포_도담체 M" panose="02020503020101020101" pitchFamily="18" charset="-127"/>
                <a:ea typeface="타이포_도담체 M" panose="02020503020101020101" pitchFamily="18" charset="-127"/>
              </a:rPr>
              <a:t>)</a:t>
            </a:r>
          </a:p>
        </p:txBody>
      </p:sp>
      <p:sp>
        <p:nvSpPr>
          <p:cNvPr id="15" name="더하기 기호 14"/>
          <p:cNvSpPr/>
          <p:nvPr/>
        </p:nvSpPr>
        <p:spPr>
          <a:xfrm>
            <a:off x="4312920" y="3049003"/>
            <a:ext cx="518160" cy="518160"/>
          </a:xfrm>
          <a:prstGeom prst="mathPlus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타이포_도담체 M" panose="02020503020101020101" pitchFamily="18" charset="-127"/>
              <a:ea typeface="타이포_도담체 M" panose="02020503020101020101" pitchFamily="18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D27A7-0E1A-432F-AD88-21407B787185}" type="slidenum">
              <a:rPr lang="ko-KR" altLang="en-US" smtClean="0">
                <a:latin typeface="타이포_도담체 M" panose="02020503020101020101" pitchFamily="18" charset="-127"/>
                <a:ea typeface="타이포_도담체 M" panose="02020503020101020101" pitchFamily="18" charset="-127"/>
              </a:rPr>
              <a:t>34</a:t>
            </a:fld>
            <a:endParaRPr lang="ko-KR" altLang="en-US">
              <a:latin typeface="타이포_도담체 M" panose="02020503020101020101" pitchFamily="18" charset="-127"/>
              <a:ea typeface="타이포_도담체 M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472997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자유형 4"/>
          <p:cNvSpPr/>
          <p:nvPr/>
        </p:nvSpPr>
        <p:spPr>
          <a:xfrm>
            <a:off x="-71470" y="6379029"/>
            <a:ext cx="5904412" cy="478971"/>
          </a:xfrm>
          <a:custGeom>
            <a:avLst/>
            <a:gdLst>
              <a:gd name="connsiteX0" fmla="*/ 0 w 5904412"/>
              <a:gd name="connsiteY0" fmla="*/ 0 h 478971"/>
              <a:gd name="connsiteX1" fmla="*/ 5320937 w 5904412"/>
              <a:gd name="connsiteY1" fmla="*/ 0 h 478971"/>
              <a:gd name="connsiteX2" fmla="*/ 5904412 w 5904412"/>
              <a:gd name="connsiteY2" fmla="*/ 478971 h 478971"/>
              <a:gd name="connsiteX3" fmla="*/ 8709 w 5904412"/>
              <a:gd name="connsiteY3" fmla="*/ 478971 h 478971"/>
              <a:gd name="connsiteX4" fmla="*/ 0 w 5904412"/>
              <a:gd name="connsiteY4" fmla="*/ 0 h 47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04412" h="478971">
                <a:moveTo>
                  <a:pt x="0" y="0"/>
                </a:moveTo>
                <a:lnTo>
                  <a:pt x="5320937" y="0"/>
                </a:lnTo>
                <a:lnTo>
                  <a:pt x="5904412" y="478971"/>
                </a:lnTo>
                <a:lnTo>
                  <a:pt x="8709" y="478971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타이포_도담체 M" panose="02020503020101020101" pitchFamily="18" charset="-127"/>
              <a:ea typeface="타이포_도담체 M" panose="02020503020101020101" pitchFamily="18" charset="-127"/>
            </a:endParaRPr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  <a:defRPr/>
            </a:pPr>
            <a:r>
              <a:rPr lang="ko-KR" altLang="en-US" sz="3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타이포_도담체 M" panose="02020503020101020101" pitchFamily="18" charset="-127"/>
                <a:ea typeface="타이포_도담체 M" panose="02020503020101020101" pitchFamily="18" charset="-127"/>
              </a:rPr>
              <a:t>연관된 단어 찾기</a:t>
            </a:r>
            <a:r>
              <a:rPr lang="en-US" altLang="ko-KR" sz="3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타이포_도담체 M" panose="02020503020101020101" pitchFamily="18" charset="-127"/>
                <a:ea typeface="타이포_도담체 M" panose="02020503020101020101" pitchFamily="18" charset="-127"/>
              </a:rPr>
              <a:t>(Word2Vec)</a:t>
            </a:r>
            <a:endParaRPr lang="ko-KR" altLang="en-US" sz="3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타이포_도담체 M" panose="02020503020101020101" pitchFamily="18" charset="-127"/>
              <a:ea typeface="타이포_도담체 M" panose="02020503020101020101" pitchFamily="18" charset="-127"/>
            </a:endParaRPr>
          </a:p>
        </p:txBody>
      </p:sp>
      <p:sp>
        <p:nvSpPr>
          <p:cNvPr id="22" name="자유형 21"/>
          <p:cNvSpPr/>
          <p:nvPr/>
        </p:nvSpPr>
        <p:spPr>
          <a:xfrm rot="10800000">
            <a:off x="5357818" y="6379028"/>
            <a:ext cx="3786182" cy="478971"/>
          </a:xfrm>
          <a:custGeom>
            <a:avLst/>
            <a:gdLst>
              <a:gd name="connsiteX0" fmla="*/ 0 w 5904412"/>
              <a:gd name="connsiteY0" fmla="*/ 0 h 478971"/>
              <a:gd name="connsiteX1" fmla="*/ 5320937 w 5904412"/>
              <a:gd name="connsiteY1" fmla="*/ 0 h 478971"/>
              <a:gd name="connsiteX2" fmla="*/ 5904412 w 5904412"/>
              <a:gd name="connsiteY2" fmla="*/ 478971 h 478971"/>
              <a:gd name="connsiteX3" fmla="*/ 8709 w 5904412"/>
              <a:gd name="connsiteY3" fmla="*/ 478971 h 478971"/>
              <a:gd name="connsiteX4" fmla="*/ 0 w 5904412"/>
              <a:gd name="connsiteY4" fmla="*/ 0 h 47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04412" h="478971">
                <a:moveTo>
                  <a:pt x="0" y="0"/>
                </a:moveTo>
                <a:lnTo>
                  <a:pt x="5320937" y="0"/>
                </a:lnTo>
                <a:lnTo>
                  <a:pt x="5904412" y="478971"/>
                </a:lnTo>
                <a:lnTo>
                  <a:pt x="8709" y="47897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타이포_도담체 M" panose="02020503020101020101" pitchFamily="18" charset="-127"/>
              <a:ea typeface="타이포_도담체 M" panose="02020503020101020101" pitchFamily="18" charset="-127"/>
            </a:endParaRPr>
          </a:p>
        </p:txBody>
      </p:sp>
      <p:cxnSp>
        <p:nvCxnSpPr>
          <p:cNvPr id="23" name="구부러진 연결선 23"/>
          <p:cNvCxnSpPr/>
          <p:nvPr/>
        </p:nvCxnSpPr>
        <p:spPr>
          <a:xfrm>
            <a:off x="428596" y="1285860"/>
            <a:ext cx="8286808" cy="2632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142844" y="6429396"/>
            <a:ext cx="49292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spcBef>
                <a:spcPct val="0"/>
              </a:spcBef>
              <a:defRPr/>
            </a:pPr>
            <a:r>
              <a:rPr lang="ko-KR" altLang="en-US" sz="1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타이포_도담체 M" panose="02020503020101020101" pitchFamily="18" charset="-127"/>
                <a:ea typeface="타이포_도담체 M" panose="02020503020101020101" pitchFamily="18" charset="-127"/>
              </a:rPr>
              <a:t>자연어 처리</a:t>
            </a:r>
            <a:endParaRPr lang="ko-KR" altLang="en-US" sz="1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타이포_도담체 M" panose="02020503020101020101" pitchFamily="18" charset="-127"/>
              <a:ea typeface="타이포_도담체 M" panose="02020503020101020101" pitchFamily="18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57199" y="1714939"/>
            <a:ext cx="1750741" cy="33855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Movie_reviews</a:t>
            </a:r>
            <a:endParaRPr lang="ko-KR" altLang="en-US" sz="1600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57199" y="3197629"/>
            <a:ext cx="7058343" cy="33855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altLang="ko-KR" sz="16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texts_en</a:t>
            </a:r>
            <a:r>
              <a:rPr lang="en-US" altLang="ko-KR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 = [</a:t>
            </a:r>
            <a:r>
              <a:rPr lang="en-US" altLang="ko-KR" sz="16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movie_reviews.words</a:t>
            </a:r>
            <a:r>
              <a:rPr lang="en-US" altLang="ko-KR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6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i</a:t>
            </a:r>
            <a:r>
              <a:rPr lang="en-US" altLang="ko-KR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) </a:t>
            </a:r>
            <a:r>
              <a:rPr lang="en-US" altLang="ko-KR" sz="1600" dirty="0">
                <a:solidFill>
                  <a:srgbClr val="0070C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for</a:t>
            </a:r>
            <a:r>
              <a:rPr lang="en-US" altLang="ko-KR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 i </a:t>
            </a:r>
            <a:r>
              <a:rPr lang="en-US" altLang="ko-KR" sz="1600" dirty="0">
                <a:solidFill>
                  <a:srgbClr val="0070C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in</a:t>
            </a:r>
            <a:r>
              <a:rPr lang="en-US" altLang="ko-KR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6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movie_reviews.fields</a:t>
            </a:r>
            <a:r>
              <a:rPr lang="en-US" altLang="ko-KR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()]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5351605" y="4183382"/>
            <a:ext cx="2954655" cy="33855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altLang="ko-KR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word2Vec.Word2Vec(</a:t>
            </a:r>
            <a:r>
              <a:rPr lang="en-US" altLang="ko-KR" sz="16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texts_en</a:t>
            </a:r>
            <a:r>
              <a:rPr lang="en-US" altLang="ko-KR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</p:txBody>
      </p:sp>
      <p:cxnSp>
        <p:nvCxnSpPr>
          <p:cNvPr id="20" name="연결선: 구부러짐 19"/>
          <p:cNvCxnSpPr>
            <a:cxnSpLocks/>
            <a:stCxn id="16" idx="3"/>
            <a:endCxn id="18" idx="0"/>
          </p:cNvCxnSpPr>
          <p:nvPr/>
        </p:nvCxnSpPr>
        <p:spPr>
          <a:xfrm>
            <a:off x="2207940" y="1884216"/>
            <a:ext cx="1778431" cy="1313413"/>
          </a:xfrm>
          <a:prstGeom prst="curved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9" name="그룹 8"/>
          <p:cNvGrpSpPr/>
          <p:nvPr/>
        </p:nvGrpSpPr>
        <p:grpSpPr>
          <a:xfrm>
            <a:off x="5965896" y="1456556"/>
            <a:ext cx="2720904" cy="1910350"/>
            <a:chOff x="5965896" y="1456556"/>
            <a:chExt cx="2720904" cy="1910350"/>
          </a:xfrm>
        </p:grpSpPr>
        <p:sp>
          <p:nvSpPr>
            <p:cNvPr id="21" name="직사각형 20"/>
            <p:cNvSpPr/>
            <p:nvPr/>
          </p:nvSpPr>
          <p:spPr>
            <a:xfrm>
              <a:off x="5965896" y="1456556"/>
              <a:ext cx="2720904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400" dirty="0">
                  <a:latin typeface="타이포_도담체 M" panose="02020503020101020101" pitchFamily="18" charset="-127"/>
                  <a:ea typeface="타이포_도담체 M" panose="02020503020101020101" pitchFamily="18" charset="-127"/>
                </a:rPr>
                <a:t>[[’plot’, ‘:’, ’two’,</a:t>
              </a:r>
            </a:p>
            <a:p>
              <a:r>
                <a:rPr lang="en-US" altLang="ko-KR" sz="1400" dirty="0">
                  <a:latin typeface="타이포_도담체 M" panose="02020503020101020101" pitchFamily="18" charset="-127"/>
                  <a:ea typeface="타이포_도담체 M" panose="02020503020101020101" pitchFamily="18" charset="-127"/>
                </a:rPr>
                <a:t>‘teen’, ’couples, ’go’, ...],</a:t>
              </a:r>
            </a:p>
            <a:p>
              <a:r>
                <a:rPr lang="en-US" altLang="ko-KR" sz="1400" dirty="0">
                  <a:latin typeface="타이포_도담체 M" panose="02020503020101020101" pitchFamily="18" charset="-127"/>
                  <a:ea typeface="타이포_도담체 M" panose="02020503020101020101" pitchFamily="18" charset="-127"/>
                </a:rPr>
                <a:t>...</a:t>
              </a:r>
            </a:p>
          </p:txBody>
        </p:sp>
        <p:cxnSp>
          <p:nvCxnSpPr>
            <p:cNvPr id="24" name="연결선: 구부러짐 23"/>
            <p:cNvCxnSpPr>
              <a:cxnSpLocks/>
              <a:stCxn id="18" idx="3"/>
              <a:endCxn id="21" idx="1"/>
            </p:cNvCxnSpPr>
            <p:nvPr/>
          </p:nvCxnSpPr>
          <p:spPr>
            <a:xfrm flipH="1" flipV="1">
              <a:off x="5965896" y="1825888"/>
              <a:ext cx="1549646" cy="1541018"/>
            </a:xfrm>
            <a:prstGeom prst="curvedConnector5">
              <a:avLst>
                <a:gd name="adj1" fmla="val -14752"/>
                <a:gd name="adj2" fmla="val 43509"/>
                <a:gd name="adj3" fmla="val 114752"/>
              </a:avLst>
            </a:prstGeom>
            <a:ln w="19050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25" name="연결선: 구부러짐 24"/>
          <p:cNvCxnSpPr>
            <a:stCxn id="18" idx="2"/>
            <a:endCxn id="19" idx="0"/>
          </p:cNvCxnSpPr>
          <p:nvPr/>
        </p:nvCxnSpPr>
        <p:spPr>
          <a:xfrm rot="16200000" flipH="1">
            <a:off x="5084053" y="2438501"/>
            <a:ext cx="647199" cy="2842562"/>
          </a:xfrm>
          <a:prstGeom prst="curved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그룹 9"/>
          <p:cNvGrpSpPr/>
          <p:nvPr/>
        </p:nvGrpSpPr>
        <p:grpSpPr>
          <a:xfrm>
            <a:off x="363877" y="4081637"/>
            <a:ext cx="3643523" cy="1846659"/>
            <a:chOff x="363877" y="4081637"/>
            <a:chExt cx="3643523" cy="1846659"/>
          </a:xfrm>
        </p:grpSpPr>
        <p:sp>
          <p:nvSpPr>
            <p:cNvPr id="17" name="직사각형 16"/>
            <p:cNvSpPr/>
            <p:nvPr/>
          </p:nvSpPr>
          <p:spPr>
            <a:xfrm>
              <a:off x="363877" y="4081637"/>
              <a:ext cx="2932051" cy="184665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400" dirty="0">
                  <a:latin typeface="타이포_도담체 M" panose="02020503020101020101" pitchFamily="18" charset="-127"/>
                  <a:ea typeface="타이포_도담체 M" panose="02020503020101020101" pitchFamily="18" charset="-127"/>
                </a:rPr>
                <a:t>[(pits,</a:t>
              </a:r>
              <a:r>
                <a:rPr lang="ko-KR" altLang="en-US" sz="1400" dirty="0">
                  <a:latin typeface="타이포_도담체 M" panose="02020503020101020101" pitchFamily="18" charset="-127"/>
                  <a:ea typeface="타이포_도담체 M" panose="02020503020101020101" pitchFamily="18" charset="-127"/>
                </a:rPr>
                <a:t> </a:t>
              </a:r>
              <a:r>
                <a:rPr lang="en-US" altLang="ko-KR" sz="1400" dirty="0">
                  <a:latin typeface="타이포_도담체 M" panose="02020503020101020101" pitchFamily="18" charset="-127"/>
                  <a:ea typeface="타이포_도담체 M" panose="02020503020101020101" pitchFamily="18" charset="-127"/>
                </a:rPr>
                <a:t>0.906474),</a:t>
              </a:r>
            </a:p>
            <a:p>
              <a:r>
                <a:rPr lang="en-US" altLang="ko-KR" sz="1400" dirty="0">
                  <a:latin typeface="타이포_도담체 M" panose="02020503020101020101" pitchFamily="18" charset="-127"/>
                  <a:ea typeface="타이포_도담체 M" panose="02020503020101020101" pitchFamily="18" charset="-127"/>
                </a:rPr>
                <a:t>(vigilante, </a:t>
              </a:r>
              <a:r>
                <a:rPr lang="en-US" altLang="ko-KR" sz="1600" dirty="0">
                  <a:latin typeface="타이포_도담체 M" panose="02020503020101020101" pitchFamily="18" charset="-127"/>
                  <a:ea typeface="타이포_도담체 M" panose="02020503020101020101" pitchFamily="18" charset="-127"/>
                </a:rPr>
                <a:t>0.903112</a:t>
              </a:r>
              <a:r>
                <a:rPr lang="en-US" altLang="ko-KR" sz="1400" dirty="0">
                  <a:latin typeface="타이포_도담체 M" panose="02020503020101020101" pitchFamily="18" charset="-127"/>
                  <a:ea typeface="타이포_도담체 M" panose="02020503020101020101" pitchFamily="18" charset="-127"/>
                </a:rPr>
                <a:t>),</a:t>
              </a:r>
            </a:p>
            <a:p>
              <a:r>
                <a:rPr lang="en-US" altLang="ko-KR" sz="1400" dirty="0">
                  <a:latin typeface="타이포_도담체 M" panose="02020503020101020101" pitchFamily="18" charset="-127"/>
                  <a:ea typeface="타이포_도담체 M" panose="02020503020101020101" pitchFamily="18" charset="-127"/>
                </a:rPr>
                <a:t>(bars, 0.894220),</a:t>
              </a:r>
            </a:p>
            <a:p>
              <a:r>
                <a:rPr lang="en-US" altLang="ko-KR" sz="1400" dirty="0">
                  <a:latin typeface="타이포_도담체 M" panose="02020503020101020101" pitchFamily="18" charset="-127"/>
                  <a:ea typeface="타이포_도담체 M" panose="02020503020101020101" pitchFamily="18" charset="-127"/>
                </a:rPr>
                <a:t>(ceiling, 0.894028),</a:t>
              </a:r>
            </a:p>
            <a:p>
              <a:r>
                <a:rPr lang="en-US" altLang="ko-KR" sz="1400" dirty="0">
                  <a:latin typeface="타이포_도담체 M" panose="02020503020101020101" pitchFamily="18" charset="-127"/>
                  <a:ea typeface="타이포_도담체 M" panose="02020503020101020101" pitchFamily="18" charset="-127"/>
                </a:rPr>
                <a:t>(announces, 0.893767),</a:t>
              </a:r>
            </a:p>
            <a:p>
              <a:r>
                <a:rPr lang="en-US" altLang="ko-KR" sz="1400" dirty="0">
                  <a:latin typeface="타이포_도담체 M" panose="02020503020101020101" pitchFamily="18" charset="-127"/>
                  <a:ea typeface="타이포_도담체 M" panose="02020503020101020101" pitchFamily="18" charset="-127"/>
                </a:rPr>
                <a:t>(fireworks, 0.892670),</a:t>
              </a:r>
            </a:p>
            <a:p>
              <a:r>
                <a:rPr lang="en-US" altLang="ko-KR" sz="1400" dirty="0">
                  <a:latin typeface="타이포_도담체 M" panose="02020503020101020101" pitchFamily="18" charset="-127"/>
                  <a:ea typeface="타이포_도담체 M" panose="02020503020101020101" pitchFamily="18" charset="-127"/>
                </a:rPr>
                <a:t>(wrongly, 0.892333),</a:t>
              </a:r>
            </a:p>
            <a:p>
              <a:r>
                <a:rPr lang="en-US" altLang="ko-KR" sz="1400" dirty="0">
                  <a:latin typeface="타이포_도담체 M" panose="02020503020101020101" pitchFamily="18" charset="-127"/>
                  <a:ea typeface="타이포_도담체 M" panose="02020503020101020101" pitchFamily="18" charset="-127"/>
                </a:rPr>
                <a:t>...</a:t>
              </a:r>
            </a:p>
          </p:txBody>
        </p:sp>
        <p:cxnSp>
          <p:nvCxnSpPr>
            <p:cNvPr id="27" name="연결선: 구부러짐 26"/>
            <p:cNvCxnSpPr>
              <a:cxnSpLocks/>
              <a:stCxn id="51" idx="1"/>
              <a:endCxn id="17" idx="3"/>
            </p:cNvCxnSpPr>
            <p:nvPr/>
          </p:nvCxnSpPr>
          <p:spPr>
            <a:xfrm rot="10800000">
              <a:off x="3295928" y="5004967"/>
              <a:ext cx="711472" cy="691414"/>
            </a:xfrm>
            <a:prstGeom prst="curvedConnector3">
              <a:avLst>
                <a:gd name="adj1" fmla="val 50000"/>
              </a:avLst>
            </a:prstGeom>
            <a:ln w="19050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8" name="직사각형 27"/>
          <p:cNvSpPr/>
          <p:nvPr/>
        </p:nvSpPr>
        <p:spPr>
          <a:xfrm>
            <a:off x="3388662" y="2023107"/>
            <a:ext cx="106864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타이포_도담체 M" panose="02020503020101020101" pitchFamily="18" charset="-127"/>
                <a:ea typeface="타이포_도담체 M" panose="02020503020101020101" pitchFamily="18" charset="-127"/>
              </a:rPr>
              <a:t>tokenize</a:t>
            </a:r>
            <a:endParaRPr lang="ko-KR" altLang="en-US" sz="1400" dirty="0">
              <a:latin typeface="타이포_도담체 M" panose="02020503020101020101" pitchFamily="18" charset="-127"/>
              <a:ea typeface="타이포_도담체 M" panose="02020503020101020101" pitchFamily="18" charset="-127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4007400" y="5527104"/>
            <a:ext cx="4596130" cy="33855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altLang="ko-KR" sz="16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pprint</a:t>
            </a:r>
            <a:r>
              <a:rPr lang="en-US" altLang="ko-KR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 (</a:t>
            </a:r>
            <a:r>
              <a:rPr lang="en-US" altLang="ko-KR" sz="16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wv_model_en.most_similar</a:t>
            </a:r>
            <a:r>
              <a:rPr lang="en-US" altLang="ko-KR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600" dirty="0">
                <a:solidFill>
                  <a:srgbClr val="00B05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‘</a:t>
            </a:r>
            <a:r>
              <a:rPr lang="en-US" altLang="ko-KR" sz="1600" dirty="0" err="1">
                <a:solidFill>
                  <a:srgbClr val="00B05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korean</a:t>
            </a:r>
            <a:r>
              <a:rPr lang="en-US" altLang="ko-KR" sz="1600" dirty="0">
                <a:solidFill>
                  <a:srgbClr val="00B05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’</a:t>
            </a:r>
            <a:r>
              <a:rPr lang="en-US" altLang="ko-KR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))</a:t>
            </a:r>
          </a:p>
        </p:txBody>
      </p:sp>
      <p:cxnSp>
        <p:nvCxnSpPr>
          <p:cNvPr id="52" name="연결선: 구부러짐 51"/>
          <p:cNvCxnSpPr>
            <a:cxnSpLocks/>
            <a:stCxn id="19" idx="2"/>
            <a:endCxn id="51" idx="0"/>
          </p:cNvCxnSpPr>
          <p:nvPr/>
        </p:nvCxnSpPr>
        <p:spPr>
          <a:xfrm rot="5400000">
            <a:off x="6064615" y="4762786"/>
            <a:ext cx="1005168" cy="523468"/>
          </a:xfrm>
          <a:prstGeom prst="curved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D27A7-0E1A-432F-AD88-21407B787185}" type="slidenum">
              <a:rPr lang="ko-KR" altLang="en-US" smtClean="0">
                <a:latin typeface="타이포_도담체 M" panose="02020503020101020101" pitchFamily="18" charset="-127"/>
                <a:ea typeface="타이포_도담체 M" panose="02020503020101020101" pitchFamily="18" charset="-127"/>
              </a:rPr>
              <a:t>35</a:t>
            </a:fld>
            <a:endParaRPr lang="ko-KR" altLang="en-US">
              <a:latin typeface="타이포_도담체 M" panose="02020503020101020101" pitchFamily="18" charset="-127"/>
              <a:ea typeface="타이포_도담체 M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84527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자유형 4"/>
          <p:cNvSpPr/>
          <p:nvPr/>
        </p:nvSpPr>
        <p:spPr>
          <a:xfrm>
            <a:off x="-71470" y="6379029"/>
            <a:ext cx="5904412" cy="478971"/>
          </a:xfrm>
          <a:custGeom>
            <a:avLst/>
            <a:gdLst>
              <a:gd name="connsiteX0" fmla="*/ 0 w 5904412"/>
              <a:gd name="connsiteY0" fmla="*/ 0 h 478971"/>
              <a:gd name="connsiteX1" fmla="*/ 5320937 w 5904412"/>
              <a:gd name="connsiteY1" fmla="*/ 0 h 478971"/>
              <a:gd name="connsiteX2" fmla="*/ 5904412 w 5904412"/>
              <a:gd name="connsiteY2" fmla="*/ 478971 h 478971"/>
              <a:gd name="connsiteX3" fmla="*/ 8709 w 5904412"/>
              <a:gd name="connsiteY3" fmla="*/ 478971 h 478971"/>
              <a:gd name="connsiteX4" fmla="*/ 0 w 5904412"/>
              <a:gd name="connsiteY4" fmla="*/ 0 h 47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04412" h="478971">
                <a:moveTo>
                  <a:pt x="0" y="0"/>
                </a:moveTo>
                <a:lnTo>
                  <a:pt x="5320937" y="0"/>
                </a:lnTo>
                <a:lnTo>
                  <a:pt x="5904412" y="478971"/>
                </a:lnTo>
                <a:lnTo>
                  <a:pt x="8709" y="478971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타이포_도담체 M" panose="02020503020101020101" pitchFamily="18" charset="-127"/>
              <a:ea typeface="타이포_도담체 M" panose="02020503020101020101" pitchFamily="18" charset="-127"/>
            </a:endParaRPr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  <a:defRPr/>
            </a:pPr>
            <a:r>
              <a:rPr lang="en-US" altLang="ko-KR" sz="3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타이포_도담체 M" panose="02020503020101020101" pitchFamily="18" charset="-127"/>
                <a:ea typeface="타이포_도담체 M" panose="02020503020101020101" pitchFamily="18" charset="-127"/>
              </a:rPr>
              <a:t>NLP using</a:t>
            </a:r>
            <a:r>
              <a:rPr lang="ko-KR" altLang="en-US" sz="3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타이포_도담체 M" panose="02020503020101020101" pitchFamily="18" charset="-127"/>
                <a:ea typeface="타이포_도담체 M" panose="02020503020101020101" pitchFamily="18" charset="-127"/>
              </a:rPr>
              <a:t> </a:t>
            </a:r>
            <a:r>
              <a:rPr lang="en-US" altLang="ko-KR" sz="3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타이포_도담체 M" panose="02020503020101020101" pitchFamily="18" charset="-127"/>
                <a:ea typeface="타이포_도담체 M" panose="02020503020101020101" pitchFamily="18" charset="-127"/>
              </a:rPr>
              <a:t>Word2Vec</a:t>
            </a:r>
            <a:endParaRPr lang="ko-KR" altLang="en-US" sz="3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타이포_도담체 M" panose="02020503020101020101" pitchFamily="18" charset="-127"/>
              <a:ea typeface="타이포_도담체 M" panose="02020503020101020101" pitchFamily="18" charset="-127"/>
            </a:endParaRPr>
          </a:p>
        </p:txBody>
      </p:sp>
      <p:sp>
        <p:nvSpPr>
          <p:cNvPr id="22" name="자유형 21"/>
          <p:cNvSpPr/>
          <p:nvPr/>
        </p:nvSpPr>
        <p:spPr>
          <a:xfrm rot="10800000">
            <a:off x="5357818" y="6379028"/>
            <a:ext cx="3786182" cy="478971"/>
          </a:xfrm>
          <a:custGeom>
            <a:avLst/>
            <a:gdLst>
              <a:gd name="connsiteX0" fmla="*/ 0 w 5904412"/>
              <a:gd name="connsiteY0" fmla="*/ 0 h 478971"/>
              <a:gd name="connsiteX1" fmla="*/ 5320937 w 5904412"/>
              <a:gd name="connsiteY1" fmla="*/ 0 h 478971"/>
              <a:gd name="connsiteX2" fmla="*/ 5904412 w 5904412"/>
              <a:gd name="connsiteY2" fmla="*/ 478971 h 478971"/>
              <a:gd name="connsiteX3" fmla="*/ 8709 w 5904412"/>
              <a:gd name="connsiteY3" fmla="*/ 478971 h 478971"/>
              <a:gd name="connsiteX4" fmla="*/ 0 w 5904412"/>
              <a:gd name="connsiteY4" fmla="*/ 0 h 47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04412" h="478971">
                <a:moveTo>
                  <a:pt x="0" y="0"/>
                </a:moveTo>
                <a:lnTo>
                  <a:pt x="5320937" y="0"/>
                </a:lnTo>
                <a:lnTo>
                  <a:pt x="5904412" y="478971"/>
                </a:lnTo>
                <a:lnTo>
                  <a:pt x="8709" y="47897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타이포_도담체 M" panose="02020503020101020101" pitchFamily="18" charset="-127"/>
              <a:ea typeface="타이포_도담체 M" panose="02020503020101020101" pitchFamily="18" charset="-127"/>
            </a:endParaRPr>
          </a:p>
        </p:txBody>
      </p:sp>
      <p:cxnSp>
        <p:nvCxnSpPr>
          <p:cNvPr id="23" name="구부러진 연결선 23"/>
          <p:cNvCxnSpPr/>
          <p:nvPr/>
        </p:nvCxnSpPr>
        <p:spPr>
          <a:xfrm>
            <a:off x="428596" y="1285860"/>
            <a:ext cx="8286808" cy="2632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142844" y="6429396"/>
            <a:ext cx="49292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spcBef>
                <a:spcPct val="0"/>
              </a:spcBef>
              <a:defRPr/>
            </a:pPr>
            <a:r>
              <a:rPr lang="ko-KR" altLang="en-US" sz="1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타이포_도담체 M" panose="02020503020101020101" pitchFamily="18" charset="-127"/>
                <a:ea typeface="타이포_도담체 M" panose="02020503020101020101" pitchFamily="18" charset="-127"/>
              </a:rPr>
              <a:t>자연어 처리</a:t>
            </a:r>
            <a:endParaRPr lang="ko-KR" altLang="en-US" sz="1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타이포_도담체 M" panose="02020503020101020101" pitchFamily="18" charset="-127"/>
              <a:ea typeface="타이포_도담체 M" panose="02020503020101020101" pitchFamily="18" charset="-127"/>
            </a:endParaRPr>
          </a:p>
        </p:txBody>
      </p:sp>
      <p:grpSp>
        <p:nvGrpSpPr>
          <p:cNvPr id="1029" name="그룹 1028"/>
          <p:cNvGrpSpPr/>
          <p:nvPr/>
        </p:nvGrpSpPr>
        <p:grpSpPr>
          <a:xfrm>
            <a:off x="597509" y="1401531"/>
            <a:ext cx="4968716" cy="3678762"/>
            <a:chOff x="597509" y="1821569"/>
            <a:chExt cx="4968716" cy="3678762"/>
          </a:xfrm>
        </p:grpSpPr>
        <p:pic>
          <p:nvPicPr>
            <p:cNvPr id="4098" name="Picture 2" descr="https://www.lucypark.kr/courses/2015-ba/images/google-text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7509" y="1821569"/>
              <a:ext cx="4968716" cy="32132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9" name="직사각형 68"/>
            <p:cNvSpPr/>
            <p:nvPr/>
          </p:nvSpPr>
          <p:spPr>
            <a:xfrm>
              <a:off x="1174044" y="5130999"/>
              <a:ext cx="381564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dirty="0">
                  <a:latin typeface="타이포_도담체 M" panose="02020503020101020101" pitchFamily="18" charset="-127"/>
                  <a:ea typeface="타이포_도담체 M" panose="02020503020101020101" pitchFamily="18" charset="-127"/>
                </a:rPr>
                <a:t>사진을 언어로 설명</a:t>
              </a:r>
            </a:p>
          </p:txBody>
        </p:sp>
      </p:grpSp>
      <p:grpSp>
        <p:nvGrpSpPr>
          <p:cNvPr id="1027" name="그룹 1026"/>
          <p:cNvGrpSpPr/>
          <p:nvPr/>
        </p:nvGrpSpPr>
        <p:grpSpPr>
          <a:xfrm>
            <a:off x="3251200" y="2219686"/>
            <a:ext cx="5712178" cy="3083240"/>
            <a:chOff x="3081867" y="2104528"/>
            <a:chExt cx="5712178" cy="3083240"/>
          </a:xfrm>
        </p:grpSpPr>
        <p:pic>
          <p:nvPicPr>
            <p:cNvPr id="4100" name="Picture 4" descr="http://4.bp.blogspot.com/-VeBX1GlkETQ/VGwUHzyyfxI/AAAAAAAAGAo/AupdP6p6fGY/s1600/matrix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81867" y="2104528"/>
              <a:ext cx="5712178" cy="2648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1" name="직사각형 70"/>
            <p:cNvSpPr/>
            <p:nvPr/>
          </p:nvSpPr>
          <p:spPr>
            <a:xfrm>
              <a:off x="4481690" y="4818436"/>
              <a:ext cx="291253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dirty="0">
                  <a:latin typeface="타이포_도담체 M" panose="02020503020101020101" pitchFamily="18" charset="-127"/>
                  <a:ea typeface="타이포_도담체 M" panose="02020503020101020101" pitchFamily="18" charset="-127"/>
                </a:rPr>
                <a:t>검색엔진 형태의 질의응답</a:t>
              </a:r>
            </a:p>
          </p:txBody>
        </p:sp>
      </p:grpSp>
      <p:grpSp>
        <p:nvGrpSpPr>
          <p:cNvPr id="1030" name="그룹 1029"/>
          <p:cNvGrpSpPr/>
          <p:nvPr/>
        </p:nvGrpSpPr>
        <p:grpSpPr>
          <a:xfrm>
            <a:off x="1174044" y="1695583"/>
            <a:ext cx="4767386" cy="3959024"/>
            <a:chOff x="3745742" y="1632482"/>
            <a:chExt cx="4767386" cy="3959024"/>
          </a:xfrm>
        </p:grpSpPr>
        <p:pic>
          <p:nvPicPr>
            <p:cNvPr id="4102" name="Picture 6" descr="https://www.lucypark.kr/courses/2015-ba/images/embedding-mt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5742" y="1632482"/>
              <a:ext cx="4767386" cy="35930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5" name="직사각형 74"/>
            <p:cNvSpPr/>
            <p:nvPr/>
          </p:nvSpPr>
          <p:spPr>
            <a:xfrm>
              <a:off x="5271481" y="5222174"/>
              <a:ext cx="171591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dirty="0">
                  <a:latin typeface="타이포_도담체 M" panose="02020503020101020101" pitchFamily="18" charset="-127"/>
                  <a:ea typeface="타이포_도담체 M" panose="02020503020101020101" pitchFamily="18" charset="-127"/>
                </a:rPr>
                <a:t>기계 번역</a:t>
              </a:r>
            </a:p>
          </p:txBody>
        </p:sp>
      </p:grpSp>
      <p:sp>
        <p:nvSpPr>
          <p:cNvPr id="1031" name="직사각형 1030"/>
          <p:cNvSpPr/>
          <p:nvPr/>
        </p:nvSpPr>
        <p:spPr>
          <a:xfrm>
            <a:off x="666044" y="2207606"/>
            <a:ext cx="7811912" cy="239077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100" dirty="0">
                <a:solidFill>
                  <a:schemeClr val="tx1"/>
                </a:solidFill>
                <a:latin typeface="타이포_도담체 M" panose="02020503020101020101" pitchFamily="18" charset="-127"/>
                <a:ea typeface="타이포_도담체 M" panose="02020503020101020101" pitchFamily="18" charset="-127"/>
              </a:rPr>
              <a:t>Word2Vec =&gt; Sentence2vec, Paragraph2Vec, Doc2Vec</a:t>
            </a:r>
          </a:p>
          <a:p>
            <a:pPr algn="ctr"/>
            <a:endParaRPr lang="en-US" altLang="ko-KR" sz="2400" dirty="0">
              <a:solidFill>
                <a:schemeClr val="tx1"/>
              </a:solidFill>
              <a:latin typeface="타이포_도담체 M" panose="02020503020101020101" pitchFamily="18" charset="-127"/>
              <a:ea typeface="타이포_도담체 M" panose="02020503020101020101" pitchFamily="18" charset="-127"/>
            </a:endParaRPr>
          </a:p>
          <a:p>
            <a:pPr algn="ctr"/>
            <a:r>
              <a:rPr lang="ko-KR" altLang="en-US" sz="2400" dirty="0">
                <a:solidFill>
                  <a:schemeClr val="tx1"/>
                </a:solidFill>
                <a:latin typeface="타이포_도담체 M" panose="02020503020101020101" pitchFamily="18" charset="-127"/>
                <a:ea typeface="타이포_도담체 M" panose="02020503020101020101" pitchFamily="18" charset="-127"/>
              </a:rPr>
              <a:t>정확도가 비약적으로 향상될 예정</a:t>
            </a:r>
            <a:endParaRPr lang="en-US" altLang="ko-KR" sz="2400" dirty="0">
              <a:solidFill>
                <a:schemeClr val="tx1"/>
              </a:solidFill>
              <a:latin typeface="타이포_도담체 M" panose="02020503020101020101" pitchFamily="18" charset="-127"/>
              <a:ea typeface="타이포_도담체 M" panose="02020503020101020101" pitchFamily="18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D27A7-0E1A-432F-AD88-21407B787185}" type="slidenum">
              <a:rPr lang="ko-KR" altLang="en-US" smtClean="0">
                <a:latin typeface="타이포_도담체 M" panose="02020503020101020101" pitchFamily="18" charset="-127"/>
                <a:ea typeface="타이포_도담체 M" panose="02020503020101020101" pitchFamily="18" charset="-127"/>
              </a:rPr>
              <a:t>36</a:t>
            </a:fld>
            <a:endParaRPr lang="ko-KR" altLang="en-US">
              <a:latin typeface="타이포_도담체 M" panose="02020503020101020101" pitchFamily="18" charset="-127"/>
              <a:ea typeface="타이포_도담체 M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30548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1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자유형 4"/>
          <p:cNvSpPr/>
          <p:nvPr/>
        </p:nvSpPr>
        <p:spPr>
          <a:xfrm>
            <a:off x="-71470" y="6379029"/>
            <a:ext cx="5904412" cy="478971"/>
          </a:xfrm>
          <a:custGeom>
            <a:avLst/>
            <a:gdLst>
              <a:gd name="connsiteX0" fmla="*/ 0 w 5904412"/>
              <a:gd name="connsiteY0" fmla="*/ 0 h 478971"/>
              <a:gd name="connsiteX1" fmla="*/ 5320937 w 5904412"/>
              <a:gd name="connsiteY1" fmla="*/ 0 h 478971"/>
              <a:gd name="connsiteX2" fmla="*/ 5904412 w 5904412"/>
              <a:gd name="connsiteY2" fmla="*/ 478971 h 478971"/>
              <a:gd name="connsiteX3" fmla="*/ 8709 w 5904412"/>
              <a:gd name="connsiteY3" fmla="*/ 478971 h 478971"/>
              <a:gd name="connsiteX4" fmla="*/ 0 w 5904412"/>
              <a:gd name="connsiteY4" fmla="*/ 0 h 47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04412" h="478971">
                <a:moveTo>
                  <a:pt x="0" y="0"/>
                </a:moveTo>
                <a:lnTo>
                  <a:pt x="5320937" y="0"/>
                </a:lnTo>
                <a:lnTo>
                  <a:pt x="5904412" y="478971"/>
                </a:lnTo>
                <a:lnTo>
                  <a:pt x="8709" y="478971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타이포_도담체 M" panose="02020503020101020101" pitchFamily="18" charset="-127"/>
              <a:ea typeface="타이포_도담체 M" panose="02020503020101020101" pitchFamily="18" charset="-127"/>
            </a:endParaRPr>
          </a:p>
        </p:txBody>
      </p:sp>
      <p:sp>
        <p:nvSpPr>
          <p:cNvPr id="9" name="제목 1"/>
          <p:cNvSpPr txBox="1">
            <a:spLocks/>
          </p:cNvSpPr>
          <p:nvPr/>
        </p:nvSpPr>
        <p:spPr>
          <a:xfrm>
            <a:off x="3066502" y="2177681"/>
            <a:ext cx="5243522" cy="138589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타이포_도담체 M" panose="02020503020101020101" pitchFamily="18" charset="-127"/>
                <a:ea typeface="타이포_도담체 M" panose="02020503020101020101" pitchFamily="18" charset="-127"/>
                <a:cs typeface="+mj-cs"/>
              </a:rPr>
              <a:t>QnA</a:t>
            </a:r>
            <a:endParaRPr kumimoji="0" lang="ko-KR" altLang="en-US" sz="5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타이포_도담체 M" panose="02020503020101020101" pitchFamily="18" charset="-127"/>
              <a:ea typeface="타이포_도담체 M" panose="02020503020101020101" pitchFamily="18" charset="-127"/>
              <a:cs typeface="+mj-cs"/>
            </a:endParaRPr>
          </a:p>
        </p:txBody>
      </p:sp>
      <p:cxnSp>
        <p:nvCxnSpPr>
          <p:cNvPr id="11" name="구부러진 연결선 23"/>
          <p:cNvCxnSpPr/>
          <p:nvPr/>
        </p:nvCxnSpPr>
        <p:spPr>
          <a:xfrm>
            <a:off x="3357554" y="2143116"/>
            <a:ext cx="5000660" cy="1588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구부러진 연결선 23"/>
          <p:cNvCxnSpPr/>
          <p:nvPr/>
        </p:nvCxnSpPr>
        <p:spPr>
          <a:xfrm>
            <a:off x="3357554" y="3929066"/>
            <a:ext cx="5000660" cy="1588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자유형 12"/>
          <p:cNvSpPr/>
          <p:nvPr/>
        </p:nvSpPr>
        <p:spPr>
          <a:xfrm rot="10800000">
            <a:off x="5357818" y="6379028"/>
            <a:ext cx="3786182" cy="478971"/>
          </a:xfrm>
          <a:custGeom>
            <a:avLst/>
            <a:gdLst>
              <a:gd name="connsiteX0" fmla="*/ 0 w 5904412"/>
              <a:gd name="connsiteY0" fmla="*/ 0 h 478971"/>
              <a:gd name="connsiteX1" fmla="*/ 5320937 w 5904412"/>
              <a:gd name="connsiteY1" fmla="*/ 0 h 478971"/>
              <a:gd name="connsiteX2" fmla="*/ 5904412 w 5904412"/>
              <a:gd name="connsiteY2" fmla="*/ 478971 h 478971"/>
              <a:gd name="connsiteX3" fmla="*/ 8709 w 5904412"/>
              <a:gd name="connsiteY3" fmla="*/ 478971 h 478971"/>
              <a:gd name="connsiteX4" fmla="*/ 0 w 5904412"/>
              <a:gd name="connsiteY4" fmla="*/ 0 h 47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04412" h="478971">
                <a:moveTo>
                  <a:pt x="0" y="0"/>
                </a:moveTo>
                <a:lnTo>
                  <a:pt x="5320937" y="0"/>
                </a:lnTo>
                <a:lnTo>
                  <a:pt x="5904412" y="478971"/>
                </a:lnTo>
                <a:lnTo>
                  <a:pt x="8709" y="47897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타이포_도담체 M" panose="02020503020101020101" pitchFamily="18" charset="-127"/>
              <a:ea typeface="타이포_도담체 M" panose="02020503020101020101" pitchFamily="18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D27A7-0E1A-432F-AD88-21407B787185}" type="slidenum">
              <a:rPr lang="ko-KR" altLang="en-US" smtClean="0">
                <a:latin typeface="타이포_도담체 M" panose="02020503020101020101" pitchFamily="18" charset="-127"/>
                <a:ea typeface="타이포_도담체 M" panose="02020503020101020101" pitchFamily="18" charset="-127"/>
              </a:rPr>
              <a:t>37</a:t>
            </a:fld>
            <a:endParaRPr lang="ko-KR" altLang="en-US">
              <a:latin typeface="타이포_도담체 M" panose="02020503020101020101" pitchFamily="18" charset="-127"/>
              <a:ea typeface="타이포_도담체 M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4114764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자유형 4"/>
          <p:cNvSpPr/>
          <p:nvPr/>
        </p:nvSpPr>
        <p:spPr>
          <a:xfrm>
            <a:off x="-71470" y="6379029"/>
            <a:ext cx="5904412" cy="478971"/>
          </a:xfrm>
          <a:custGeom>
            <a:avLst/>
            <a:gdLst>
              <a:gd name="connsiteX0" fmla="*/ 0 w 5904412"/>
              <a:gd name="connsiteY0" fmla="*/ 0 h 478971"/>
              <a:gd name="connsiteX1" fmla="*/ 5320937 w 5904412"/>
              <a:gd name="connsiteY1" fmla="*/ 0 h 478971"/>
              <a:gd name="connsiteX2" fmla="*/ 5904412 w 5904412"/>
              <a:gd name="connsiteY2" fmla="*/ 478971 h 478971"/>
              <a:gd name="connsiteX3" fmla="*/ 8709 w 5904412"/>
              <a:gd name="connsiteY3" fmla="*/ 478971 h 478971"/>
              <a:gd name="connsiteX4" fmla="*/ 0 w 5904412"/>
              <a:gd name="connsiteY4" fmla="*/ 0 h 47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04412" h="478971">
                <a:moveTo>
                  <a:pt x="0" y="0"/>
                </a:moveTo>
                <a:lnTo>
                  <a:pt x="5320937" y="0"/>
                </a:lnTo>
                <a:lnTo>
                  <a:pt x="5904412" y="478971"/>
                </a:lnTo>
                <a:lnTo>
                  <a:pt x="8709" y="478971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타이포_도담체 M" panose="02020503020101020101" pitchFamily="18" charset="-127"/>
              <a:ea typeface="타이포_도담체 M" panose="02020503020101020101" pitchFamily="18" charset="-127"/>
            </a:endParaRPr>
          </a:p>
        </p:txBody>
      </p:sp>
      <p:sp>
        <p:nvSpPr>
          <p:cNvPr id="9" name="제목 1"/>
          <p:cNvSpPr txBox="1">
            <a:spLocks/>
          </p:cNvSpPr>
          <p:nvPr/>
        </p:nvSpPr>
        <p:spPr>
          <a:xfrm>
            <a:off x="3066502" y="2177681"/>
            <a:ext cx="5243522" cy="138589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타이포_도담체 M" panose="02020503020101020101" pitchFamily="18" charset="-127"/>
                <a:ea typeface="타이포_도담체 M" panose="02020503020101020101" pitchFamily="18" charset="-127"/>
                <a:cs typeface="+mj-cs"/>
              </a:rPr>
              <a:t>Thank you</a:t>
            </a:r>
            <a:endParaRPr kumimoji="0" lang="ko-KR" altLang="en-US" sz="5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타이포_도담체 M" panose="02020503020101020101" pitchFamily="18" charset="-127"/>
              <a:ea typeface="타이포_도담체 M" panose="02020503020101020101" pitchFamily="18" charset="-127"/>
              <a:cs typeface="+mj-cs"/>
            </a:endParaRPr>
          </a:p>
        </p:txBody>
      </p:sp>
      <p:cxnSp>
        <p:nvCxnSpPr>
          <p:cNvPr id="11" name="구부러진 연결선 23"/>
          <p:cNvCxnSpPr/>
          <p:nvPr/>
        </p:nvCxnSpPr>
        <p:spPr>
          <a:xfrm>
            <a:off x="3357554" y="2143116"/>
            <a:ext cx="5000660" cy="1588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구부러진 연결선 23"/>
          <p:cNvCxnSpPr/>
          <p:nvPr/>
        </p:nvCxnSpPr>
        <p:spPr>
          <a:xfrm>
            <a:off x="3357554" y="3929066"/>
            <a:ext cx="5000660" cy="1588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자유형 12"/>
          <p:cNvSpPr/>
          <p:nvPr/>
        </p:nvSpPr>
        <p:spPr>
          <a:xfrm rot="10800000">
            <a:off x="5357818" y="6379028"/>
            <a:ext cx="3786182" cy="478971"/>
          </a:xfrm>
          <a:custGeom>
            <a:avLst/>
            <a:gdLst>
              <a:gd name="connsiteX0" fmla="*/ 0 w 5904412"/>
              <a:gd name="connsiteY0" fmla="*/ 0 h 478971"/>
              <a:gd name="connsiteX1" fmla="*/ 5320937 w 5904412"/>
              <a:gd name="connsiteY1" fmla="*/ 0 h 478971"/>
              <a:gd name="connsiteX2" fmla="*/ 5904412 w 5904412"/>
              <a:gd name="connsiteY2" fmla="*/ 478971 h 478971"/>
              <a:gd name="connsiteX3" fmla="*/ 8709 w 5904412"/>
              <a:gd name="connsiteY3" fmla="*/ 478971 h 478971"/>
              <a:gd name="connsiteX4" fmla="*/ 0 w 5904412"/>
              <a:gd name="connsiteY4" fmla="*/ 0 h 47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04412" h="478971">
                <a:moveTo>
                  <a:pt x="0" y="0"/>
                </a:moveTo>
                <a:lnTo>
                  <a:pt x="5320937" y="0"/>
                </a:lnTo>
                <a:lnTo>
                  <a:pt x="5904412" y="478971"/>
                </a:lnTo>
                <a:lnTo>
                  <a:pt x="8709" y="47897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타이포_도담체 M" panose="02020503020101020101" pitchFamily="18" charset="-127"/>
              <a:ea typeface="타이포_도담체 M" panose="02020503020101020101" pitchFamily="18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D27A7-0E1A-432F-AD88-21407B787185}" type="slidenum">
              <a:rPr lang="ko-KR" altLang="en-US" smtClean="0">
                <a:latin typeface="타이포_도담체 M" panose="02020503020101020101" pitchFamily="18" charset="-127"/>
                <a:ea typeface="타이포_도담체 M" panose="02020503020101020101" pitchFamily="18" charset="-127"/>
              </a:rPr>
              <a:t>38</a:t>
            </a:fld>
            <a:endParaRPr lang="ko-KR" altLang="en-US">
              <a:latin typeface="타이포_도담체 M" panose="02020503020101020101" pitchFamily="18" charset="-127"/>
              <a:ea typeface="타이포_도담체 M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104516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자유형 4"/>
          <p:cNvSpPr/>
          <p:nvPr/>
        </p:nvSpPr>
        <p:spPr>
          <a:xfrm>
            <a:off x="-71470" y="6379029"/>
            <a:ext cx="5904412" cy="478971"/>
          </a:xfrm>
          <a:custGeom>
            <a:avLst/>
            <a:gdLst>
              <a:gd name="connsiteX0" fmla="*/ 0 w 5904412"/>
              <a:gd name="connsiteY0" fmla="*/ 0 h 478971"/>
              <a:gd name="connsiteX1" fmla="*/ 5320937 w 5904412"/>
              <a:gd name="connsiteY1" fmla="*/ 0 h 478971"/>
              <a:gd name="connsiteX2" fmla="*/ 5904412 w 5904412"/>
              <a:gd name="connsiteY2" fmla="*/ 478971 h 478971"/>
              <a:gd name="connsiteX3" fmla="*/ 8709 w 5904412"/>
              <a:gd name="connsiteY3" fmla="*/ 478971 h 478971"/>
              <a:gd name="connsiteX4" fmla="*/ 0 w 5904412"/>
              <a:gd name="connsiteY4" fmla="*/ 0 h 47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04412" h="478971">
                <a:moveTo>
                  <a:pt x="0" y="0"/>
                </a:moveTo>
                <a:lnTo>
                  <a:pt x="5320937" y="0"/>
                </a:lnTo>
                <a:lnTo>
                  <a:pt x="5904412" y="478971"/>
                </a:lnTo>
                <a:lnTo>
                  <a:pt x="8709" y="478971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타이포_도담체 M" panose="02020503020101020101" pitchFamily="18" charset="-127"/>
              <a:ea typeface="타이포_도담체 M" panose="02020503020101020101" pitchFamily="18" charset="-127"/>
            </a:endParaRPr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noProof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타이포_도담체 M" panose="02020503020101020101" pitchFamily="18" charset="-127"/>
                <a:ea typeface="타이포_도담체 M" panose="02020503020101020101" pitchFamily="18" charset="-127"/>
                <a:cs typeface="+mj-cs"/>
              </a:rPr>
              <a:t>자연어란</a:t>
            </a:r>
            <a:r>
              <a:rPr lang="en-US" altLang="ko-KR" sz="3000" noProof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타이포_도담체 M" panose="02020503020101020101" pitchFamily="18" charset="-127"/>
                <a:ea typeface="타이포_도담체 M" panose="02020503020101020101" pitchFamily="18" charset="-127"/>
                <a:cs typeface="+mj-cs"/>
              </a:rPr>
              <a:t>?</a:t>
            </a:r>
            <a:endParaRPr kumimoji="0" lang="ko-KR" altLang="en-US" sz="3000" i="0" u="none" strike="noStrike" kern="1200" cap="none" spc="0" normalizeH="0" baseline="0" noProof="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타이포_도담체 M" panose="02020503020101020101" pitchFamily="18" charset="-127"/>
              <a:ea typeface="타이포_도담체 M" panose="02020503020101020101" pitchFamily="18" charset="-127"/>
              <a:cs typeface="+mj-cs"/>
            </a:endParaRPr>
          </a:p>
        </p:txBody>
      </p:sp>
      <p:sp>
        <p:nvSpPr>
          <p:cNvPr id="22" name="자유형 21"/>
          <p:cNvSpPr/>
          <p:nvPr/>
        </p:nvSpPr>
        <p:spPr>
          <a:xfrm rot="10800000">
            <a:off x="5357818" y="6379028"/>
            <a:ext cx="3786182" cy="478971"/>
          </a:xfrm>
          <a:custGeom>
            <a:avLst/>
            <a:gdLst>
              <a:gd name="connsiteX0" fmla="*/ 0 w 5904412"/>
              <a:gd name="connsiteY0" fmla="*/ 0 h 478971"/>
              <a:gd name="connsiteX1" fmla="*/ 5320937 w 5904412"/>
              <a:gd name="connsiteY1" fmla="*/ 0 h 478971"/>
              <a:gd name="connsiteX2" fmla="*/ 5904412 w 5904412"/>
              <a:gd name="connsiteY2" fmla="*/ 478971 h 478971"/>
              <a:gd name="connsiteX3" fmla="*/ 8709 w 5904412"/>
              <a:gd name="connsiteY3" fmla="*/ 478971 h 478971"/>
              <a:gd name="connsiteX4" fmla="*/ 0 w 5904412"/>
              <a:gd name="connsiteY4" fmla="*/ 0 h 47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04412" h="478971">
                <a:moveTo>
                  <a:pt x="0" y="0"/>
                </a:moveTo>
                <a:lnTo>
                  <a:pt x="5320937" y="0"/>
                </a:lnTo>
                <a:lnTo>
                  <a:pt x="5904412" y="478971"/>
                </a:lnTo>
                <a:lnTo>
                  <a:pt x="8709" y="47897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타이포_도담체 M" panose="02020503020101020101" pitchFamily="18" charset="-127"/>
              <a:ea typeface="타이포_도담체 M" panose="02020503020101020101" pitchFamily="18" charset="-127"/>
            </a:endParaRPr>
          </a:p>
        </p:txBody>
      </p:sp>
      <p:cxnSp>
        <p:nvCxnSpPr>
          <p:cNvPr id="23" name="구부러진 연결선 23"/>
          <p:cNvCxnSpPr/>
          <p:nvPr/>
        </p:nvCxnSpPr>
        <p:spPr>
          <a:xfrm>
            <a:off x="428596" y="1285860"/>
            <a:ext cx="8286808" cy="2632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142844" y="6429396"/>
            <a:ext cx="49292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spcBef>
                <a:spcPct val="0"/>
              </a:spcBef>
              <a:defRPr/>
            </a:pPr>
            <a:r>
              <a:rPr lang="ko-KR" altLang="en-US" sz="1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타이포_도담체 M" panose="02020503020101020101" pitchFamily="18" charset="-127"/>
                <a:ea typeface="타이포_도담체 M" panose="02020503020101020101" pitchFamily="18" charset="-127"/>
              </a:rPr>
              <a:t>자연어 처리</a:t>
            </a:r>
            <a:endParaRPr lang="ko-KR" altLang="en-US" sz="1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타이포_도담체 M" panose="02020503020101020101" pitchFamily="18" charset="-127"/>
              <a:ea typeface="타이포_도담체 M" panose="02020503020101020101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28596" y="1580881"/>
            <a:ext cx="8286808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타이포_도담체 M" panose="02020503020101020101" pitchFamily="18" charset="-127"/>
                <a:ea typeface="타이포_도담체 M" panose="02020503020101020101" pitchFamily="18" charset="-127"/>
              </a:rPr>
              <a:t>자연어</a:t>
            </a:r>
            <a:endParaRPr lang="en-US" altLang="ko-KR" sz="3600" dirty="0">
              <a:ln>
                <a:solidFill>
                  <a:schemeClr val="bg1">
                    <a:alpha val="0"/>
                  </a:schemeClr>
                </a:solidFill>
              </a:ln>
              <a:latin typeface="타이포_도담체 M" panose="02020503020101020101" pitchFamily="18" charset="-127"/>
              <a:ea typeface="타이포_도담체 M" panose="02020503020101020101" pitchFamily="18" charset="-127"/>
            </a:endParaRPr>
          </a:p>
          <a:p>
            <a:pPr algn="ctr"/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타이포_도담체 M" panose="02020503020101020101" pitchFamily="18" charset="-127"/>
                <a:ea typeface="타이포_도담체 M" panose="02020503020101020101" pitchFamily="18" charset="-127"/>
              </a:rPr>
              <a:t>사람들이 일상적으로 쓰는 언어를 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latin typeface="타이포_도담체 M" panose="02020503020101020101" pitchFamily="18" charset="-127"/>
              <a:ea typeface="타이포_도담체 M" panose="02020503020101020101" pitchFamily="18" charset="-127"/>
            </a:endParaRPr>
          </a:p>
          <a:p>
            <a:pPr algn="ctr"/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타이포_도담체 M" panose="02020503020101020101" pitchFamily="18" charset="-127"/>
                <a:ea typeface="타이포_도담체 M" panose="02020503020101020101" pitchFamily="18" charset="-127"/>
              </a:rPr>
              <a:t>인공적으로 만들어진 언어인 인공어와 구분하여 부르는 개념</a:t>
            </a:r>
          </a:p>
        </p:txBody>
      </p:sp>
      <p:grpSp>
        <p:nvGrpSpPr>
          <p:cNvPr id="15" name="그룹 14"/>
          <p:cNvGrpSpPr/>
          <p:nvPr/>
        </p:nvGrpSpPr>
        <p:grpSpPr>
          <a:xfrm>
            <a:off x="1203766" y="3240913"/>
            <a:ext cx="3206188" cy="2417497"/>
            <a:chOff x="782197" y="2188528"/>
            <a:chExt cx="7403336" cy="3372976"/>
          </a:xfrm>
        </p:grpSpPr>
        <p:sp>
          <p:nvSpPr>
            <p:cNvPr id="16" name="타원 15"/>
            <p:cNvSpPr/>
            <p:nvPr/>
          </p:nvSpPr>
          <p:spPr>
            <a:xfrm>
              <a:off x="782197" y="2188528"/>
              <a:ext cx="7403336" cy="3372976"/>
            </a:xfrm>
            <a:prstGeom prst="ellipse">
              <a:avLst/>
            </a:prstGeom>
            <a:solidFill>
              <a:srgbClr val="BCBCBC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latin typeface="타이포_도담체 M" panose="02020503020101020101" pitchFamily="18" charset="-127"/>
                <a:ea typeface="타이포_도담체 M" panose="02020503020101020101" pitchFamily="18" charset="-127"/>
              </a:endParaRPr>
            </a:p>
          </p:txBody>
        </p:sp>
        <p:grpSp>
          <p:nvGrpSpPr>
            <p:cNvPr id="17" name="그룹 16"/>
            <p:cNvGrpSpPr/>
            <p:nvPr/>
          </p:nvGrpSpPr>
          <p:grpSpPr>
            <a:xfrm>
              <a:off x="1600913" y="2596480"/>
              <a:ext cx="5765104" cy="2416220"/>
              <a:chOff x="2101271" y="2571443"/>
              <a:chExt cx="5765104" cy="2416220"/>
            </a:xfrm>
          </p:grpSpPr>
          <p:sp>
            <p:nvSpPr>
              <p:cNvPr id="21" name="TextBox 20"/>
              <p:cNvSpPr txBox="1"/>
              <p:nvPr/>
            </p:nvSpPr>
            <p:spPr>
              <a:xfrm>
                <a:off x="2101271" y="3484691"/>
                <a:ext cx="5765104" cy="15029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320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accent2">
                        <a:lumMod val="40000"/>
                        <a:lumOff val="60000"/>
                      </a:schemeClr>
                    </a:solidFill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  <a:latin typeface="타이포_도담체 M" panose="02020503020101020101" pitchFamily="18" charset="-127"/>
                    <a:ea typeface="타이포_도담체 M" panose="02020503020101020101" pitchFamily="18" charset="-127"/>
                  </a:rPr>
                  <a:t>한국어</a:t>
                </a:r>
                <a:endParaRPr lang="en-US" altLang="ko-KR" sz="3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타이포_도담체 M" panose="02020503020101020101" pitchFamily="18" charset="-127"/>
                  <a:ea typeface="타이포_도담체 M" panose="02020503020101020101" pitchFamily="18" charset="-127"/>
                </a:endParaRPr>
              </a:p>
              <a:p>
                <a:pPr algn="ctr"/>
                <a:r>
                  <a:rPr lang="ko-KR" altLang="en-US" sz="320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accent2">
                        <a:lumMod val="40000"/>
                        <a:lumOff val="60000"/>
                      </a:schemeClr>
                    </a:solidFill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  <a:latin typeface="타이포_도담체 M" panose="02020503020101020101" pitchFamily="18" charset="-127"/>
                    <a:ea typeface="타이포_도담체 M" panose="02020503020101020101" pitchFamily="18" charset="-127"/>
                  </a:rPr>
                  <a:t>영어</a:t>
                </a:r>
                <a:r>
                  <a:rPr lang="en-US" altLang="ko-KR" sz="320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accent2">
                        <a:lumMod val="40000"/>
                        <a:lumOff val="60000"/>
                      </a:schemeClr>
                    </a:solidFill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  <a:latin typeface="타이포_도담체 M" panose="02020503020101020101" pitchFamily="18" charset="-127"/>
                    <a:ea typeface="타이포_도담체 M" panose="02020503020101020101" pitchFamily="18" charset="-127"/>
                  </a:rPr>
                  <a:t> </a:t>
                </a:r>
                <a:r>
                  <a:rPr lang="ko-KR" altLang="en-US" sz="320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accent2">
                        <a:lumMod val="40000"/>
                        <a:lumOff val="60000"/>
                      </a:schemeClr>
                    </a:solidFill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  <a:latin typeface="타이포_도담체 M" panose="02020503020101020101" pitchFamily="18" charset="-127"/>
                    <a:ea typeface="타이포_도담체 M" panose="02020503020101020101" pitchFamily="18" charset="-127"/>
                  </a:rPr>
                  <a:t>등</a:t>
                </a:r>
                <a:endParaRPr lang="en-US" altLang="ko-KR" sz="3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타이포_도담체 M" panose="02020503020101020101" pitchFamily="18" charset="-127"/>
                  <a:ea typeface="타이포_도담체 M" panose="02020503020101020101" pitchFamily="18" charset="-127"/>
                </a:endParaRP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2679439" y="2571443"/>
                <a:ext cx="4579450" cy="10950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450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accent1">
                        <a:lumMod val="50000"/>
                      </a:schemeClr>
                    </a:solidFill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  <a:latin typeface="타이포_도담체 M" panose="02020503020101020101" pitchFamily="18" charset="-127"/>
                    <a:ea typeface="타이포_도담체 M" panose="02020503020101020101" pitchFamily="18" charset="-127"/>
                  </a:rPr>
                  <a:t>자연어</a:t>
                </a:r>
              </a:p>
            </p:txBody>
          </p:sp>
        </p:grpSp>
      </p:grpSp>
      <p:grpSp>
        <p:nvGrpSpPr>
          <p:cNvPr id="30" name="그룹 29"/>
          <p:cNvGrpSpPr/>
          <p:nvPr/>
        </p:nvGrpSpPr>
        <p:grpSpPr>
          <a:xfrm>
            <a:off x="4993569" y="3240913"/>
            <a:ext cx="3206188" cy="2417497"/>
            <a:chOff x="782197" y="2188528"/>
            <a:chExt cx="7403336" cy="3372976"/>
          </a:xfrm>
        </p:grpSpPr>
        <p:sp>
          <p:nvSpPr>
            <p:cNvPr id="31" name="타원 30"/>
            <p:cNvSpPr/>
            <p:nvPr/>
          </p:nvSpPr>
          <p:spPr>
            <a:xfrm>
              <a:off x="782197" y="2188528"/>
              <a:ext cx="7403336" cy="3372976"/>
            </a:xfrm>
            <a:prstGeom prst="ellipse">
              <a:avLst/>
            </a:prstGeom>
            <a:solidFill>
              <a:srgbClr val="BCBCBC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latin typeface="타이포_도담체 M" panose="02020503020101020101" pitchFamily="18" charset="-127"/>
                <a:ea typeface="타이포_도담체 M" panose="02020503020101020101" pitchFamily="18" charset="-127"/>
              </a:endParaRPr>
            </a:p>
          </p:txBody>
        </p:sp>
        <p:grpSp>
          <p:nvGrpSpPr>
            <p:cNvPr id="32" name="그룹 31"/>
            <p:cNvGrpSpPr/>
            <p:nvPr/>
          </p:nvGrpSpPr>
          <p:grpSpPr>
            <a:xfrm>
              <a:off x="1600913" y="2596480"/>
              <a:ext cx="5765104" cy="2416220"/>
              <a:chOff x="2101271" y="2571443"/>
              <a:chExt cx="5765104" cy="2416220"/>
            </a:xfrm>
          </p:grpSpPr>
          <p:sp>
            <p:nvSpPr>
              <p:cNvPr id="33" name="TextBox 32"/>
              <p:cNvSpPr txBox="1"/>
              <p:nvPr/>
            </p:nvSpPr>
            <p:spPr>
              <a:xfrm>
                <a:off x="2101271" y="3484691"/>
                <a:ext cx="5765104" cy="15029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320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accent2">
                        <a:lumMod val="40000"/>
                        <a:lumOff val="60000"/>
                      </a:schemeClr>
                    </a:solidFill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  <a:latin typeface="타이포_도담체 M" panose="02020503020101020101" pitchFamily="18" charset="-127"/>
                    <a:ea typeface="타이포_도담체 M" panose="02020503020101020101" pitchFamily="18" charset="-127"/>
                  </a:rPr>
                  <a:t>프로그래밍 언어</a:t>
                </a:r>
                <a:endParaRPr lang="en-US" altLang="ko-KR" sz="3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타이포_도담체 M" panose="02020503020101020101" pitchFamily="18" charset="-127"/>
                  <a:ea typeface="타이포_도담체 M" panose="02020503020101020101" pitchFamily="18" charset="-127"/>
                </a:endParaRPr>
              </a:p>
            </p:txBody>
          </p:sp>
          <p:sp>
            <p:nvSpPr>
              <p:cNvPr id="34" name="TextBox 33"/>
              <p:cNvSpPr txBox="1"/>
              <p:nvPr/>
            </p:nvSpPr>
            <p:spPr>
              <a:xfrm>
                <a:off x="2576470" y="2571443"/>
                <a:ext cx="4814708" cy="10950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450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accent1">
                        <a:lumMod val="50000"/>
                      </a:schemeClr>
                    </a:solidFill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  <a:latin typeface="타이포_도담체 M" panose="02020503020101020101" pitchFamily="18" charset="-127"/>
                    <a:ea typeface="타이포_도담체 M" panose="02020503020101020101" pitchFamily="18" charset="-127"/>
                  </a:rPr>
                  <a:t>인공어</a:t>
                </a:r>
              </a:p>
            </p:txBody>
          </p:sp>
        </p:grpSp>
      </p:grp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D27A7-0E1A-432F-AD88-21407B787185}" type="slidenum">
              <a:rPr lang="ko-KR" altLang="en-US" smtClean="0">
                <a:latin typeface="타이포_도담체 M" panose="02020503020101020101" pitchFamily="18" charset="-127"/>
                <a:ea typeface="타이포_도담체 M" panose="02020503020101020101" pitchFamily="18" charset="-127"/>
              </a:rPr>
              <a:t>4</a:t>
            </a:fld>
            <a:endParaRPr lang="ko-KR" altLang="en-US">
              <a:latin typeface="타이포_도담체 M" panose="02020503020101020101" pitchFamily="18" charset="-127"/>
              <a:ea typeface="타이포_도담체 M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88492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자유형 4"/>
          <p:cNvSpPr/>
          <p:nvPr/>
        </p:nvSpPr>
        <p:spPr>
          <a:xfrm>
            <a:off x="-71470" y="6379029"/>
            <a:ext cx="5904412" cy="478971"/>
          </a:xfrm>
          <a:custGeom>
            <a:avLst/>
            <a:gdLst>
              <a:gd name="connsiteX0" fmla="*/ 0 w 5904412"/>
              <a:gd name="connsiteY0" fmla="*/ 0 h 478971"/>
              <a:gd name="connsiteX1" fmla="*/ 5320937 w 5904412"/>
              <a:gd name="connsiteY1" fmla="*/ 0 h 478971"/>
              <a:gd name="connsiteX2" fmla="*/ 5904412 w 5904412"/>
              <a:gd name="connsiteY2" fmla="*/ 478971 h 478971"/>
              <a:gd name="connsiteX3" fmla="*/ 8709 w 5904412"/>
              <a:gd name="connsiteY3" fmla="*/ 478971 h 478971"/>
              <a:gd name="connsiteX4" fmla="*/ 0 w 5904412"/>
              <a:gd name="connsiteY4" fmla="*/ 0 h 47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04412" h="478971">
                <a:moveTo>
                  <a:pt x="0" y="0"/>
                </a:moveTo>
                <a:lnTo>
                  <a:pt x="5320937" y="0"/>
                </a:lnTo>
                <a:lnTo>
                  <a:pt x="5904412" y="478971"/>
                </a:lnTo>
                <a:lnTo>
                  <a:pt x="8709" y="478971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타이포_도담체 M" panose="02020503020101020101" pitchFamily="18" charset="-127"/>
              <a:ea typeface="타이포_도담체 M" panose="02020503020101020101" pitchFamily="18" charset="-127"/>
            </a:endParaRPr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noProof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타이포_도담체 M" panose="02020503020101020101" pitchFamily="18" charset="-127"/>
                <a:ea typeface="타이포_도담체 M" panose="02020503020101020101" pitchFamily="18" charset="-127"/>
                <a:cs typeface="+mj-cs"/>
              </a:rPr>
              <a:t>자연어의 구성</a:t>
            </a:r>
            <a:endParaRPr kumimoji="0" lang="ko-KR" altLang="en-US" sz="3000" i="0" u="none" strike="noStrike" kern="1200" cap="none" spc="0" normalizeH="0" baseline="0" noProof="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타이포_도담체 M" panose="02020503020101020101" pitchFamily="18" charset="-127"/>
              <a:ea typeface="타이포_도담체 M" panose="02020503020101020101" pitchFamily="18" charset="-127"/>
              <a:cs typeface="+mj-cs"/>
            </a:endParaRPr>
          </a:p>
        </p:txBody>
      </p:sp>
      <p:sp>
        <p:nvSpPr>
          <p:cNvPr id="22" name="자유형 21"/>
          <p:cNvSpPr/>
          <p:nvPr/>
        </p:nvSpPr>
        <p:spPr>
          <a:xfrm rot="10800000">
            <a:off x="5357818" y="6379028"/>
            <a:ext cx="3786182" cy="478971"/>
          </a:xfrm>
          <a:custGeom>
            <a:avLst/>
            <a:gdLst>
              <a:gd name="connsiteX0" fmla="*/ 0 w 5904412"/>
              <a:gd name="connsiteY0" fmla="*/ 0 h 478971"/>
              <a:gd name="connsiteX1" fmla="*/ 5320937 w 5904412"/>
              <a:gd name="connsiteY1" fmla="*/ 0 h 478971"/>
              <a:gd name="connsiteX2" fmla="*/ 5904412 w 5904412"/>
              <a:gd name="connsiteY2" fmla="*/ 478971 h 478971"/>
              <a:gd name="connsiteX3" fmla="*/ 8709 w 5904412"/>
              <a:gd name="connsiteY3" fmla="*/ 478971 h 478971"/>
              <a:gd name="connsiteX4" fmla="*/ 0 w 5904412"/>
              <a:gd name="connsiteY4" fmla="*/ 0 h 47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04412" h="478971">
                <a:moveTo>
                  <a:pt x="0" y="0"/>
                </a:moveTo>
                <a:lnTo>
                  <a:pt x="5320937" y="0"/>
                </a:lnTo>
                <a:lnTo>
                  <a:pt x="5904412" y="478971"/>
                </a:lnTo>
                <a:lnTo>
                  <a:pt x="8709" y="47897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타이포_도담체 M" panose="02020503020101020101" pitchFamily="18" charset="-127"/>
              <a:ea typeface="타이포_도담체 M" panose="02020503020101020101" pitchFamily="18" charset="-127"/>
            </a:endParaRPr>
          </a:p>
        </p:txBody>
      </p:sp>
      <p:cxnSp>
        <p:nvCxnSpPr>
          <p:cNvPr id="23" name="구부러진 연결선 23"/>
          <p:cNvCxnSpPr/>
          <p:nvPr/>
        </p:nvCxnSpPr>
        <p:spPr>
          <a:xfrm>
            <a:off x="428596" y="1285860"/>
            <a:ext cx="8286808" cy="2632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142844" y="6429396"/>
            <a:ext cx="49292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spcBef>
                <a:spcPct val="0"/>
              </a:spcBef>
              <a:defRPr/>
            </a:pPr>
            <a:r>
              <a:rPr lang="ko-KR" altLang="en-US" sz="1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타이포_도담체 M" panose="02020503020101020101" pitchFamily="18" charset="-127"/>
                <a:ea typeface="타이포_도담체 M" panose="02020503020101020101" pitchFamily="18" charset="-127"/>
              </a:rPr>
              <a:t>자연어 처리</a:t>
            </a:r>
            <a:endParaRPr lang="ko-KR" altLang="en-US" sz="1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타이포_도담체 M" panose="02020503020101020101" pitchFamily="18" charset="-127"/>
              <a:ea typeface="타이포_도담체 M" panose="02020503020101020101" pitchFamily="18" charset="-127"/>
            </a:endParaRPr>
          </a:p>
        </p:txBody>
      </p:sp>
      <p:pic>
        <p:nvPicPr>
          <p:cNvPr id="1026" name="Picture 2" descr="말풍선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8948" y="2247161"/>
            <a:ext cx="2968624" cy="2653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204887" y="2895556"/>
            <a:ext cx="1656741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500" dirty="0">
                <a:ln>
                  <a:solidFill>
                    <a:schemeClr val="bg1">
                      <a:alpha val="0"/>
                    </a:schemeClr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타이포_도담체 M" panose="02020503020101020101" pitchFamily="18" charset="-127"/>
                <a:ea typeface="타이포_도담체 M" panose="02020503020101020101" pitchFamily="18" charset="-127"/>
              </a:rPr>
              <a:t>......</a:t>
            </a:r>
            <a:endParaRPr lang="ko-KR" altLang="en-US" sz="4500" dirty="0">
              <a:ln>
                <a:solidFill>
                  <a:schemeClr val="bg1">
                    <a:alpha val="0"/>
                  </a:schemeClr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타이포_도담체 M" panose="02020503020101020101" pitchFamily="18" charset="-127"/>
              <a:ea typeface="타이포_도담체 M" panose="02020503020101020101" pitchFamily="18" charset="-127"/>
            </a:endParaRPr>
          </a:p>
        </p:txBody>
      </p:sp>
      <p:pic>
        <p:nvPicPr>
          <p:cNvPr id="1028" name="Picture 4" descr="문서 이미지에 대한 이미지 검색결과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0667" y="2129948"/>
            <a:ext cx="2613876" cy="2655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/>
          <p:cNvSpPr txBox="1"/>
          <p:nvPr/>
        </p:nvSpPr>
        <p:spPr>
          <a:xfrm>
            <a:off x="2204887" y="5077992"/>
            <a:ext cx="1656741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5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타이포_도담체 M" panose="02020503020101020101" pitchFamily="18" charset="-127"/>
                <a:ea typeface="타이포_도담체 M" panose="02020503020101020101" pitchFamily="18" charset="-127"/>
              </a:rPr>
              <a:t>말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909234" y="5077992"/>
            <a:ext cx="1656741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5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타이포_도담체 M" panose="02020503020101020101" pitchFamily="18" charset="-127"/>
                <a:ea typeface="타이포_도담체 M" panose="02020503020101020101" pitchFamily="18" charset="-127"/>
              </a:rPr>
              <a:t>글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D27A7-0E1A-432F-AD88-21407B787185}" type="slidenum">
              <a:rPr lang="ko-KR" altLang="en-US" smtClean="0">
                <a:latin typeface="타이포_도담체 M" panose="02020503020101020101" pitchFamily="18" charset="-127"/>
                <a:ea typeface="타이포_도담체 M" panose="02020503020101020101" pitchFamily="18" charset="-127"/>
              </a:rPr>
              <a:t>5</a:t>
            </a:fld>
            <a:endParaRPr lang="ko-KR" altLang="en-US">
              <a:latin typeface="타이포_도담체 M" panose="02020503020101020101" pitchFamily="18" charset="-127"/>
              <a:ea typeface="타이포_도담체 M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4082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자유형 4"/>
          <p:cNvSpPr/>
          <p:nvPr/>
        </p:nvSpPr>
        <p:spPr>
          <a:xfrm>
            <a:off x="-71470" y="6379029"/>
            <a:ext cx="5904412" cy="478971"/>
          </a:xfrm>
          <a:custGeom>
            <a:avLst/>
            <a:gdLst>
              <a:gd name="connsiteX0" fmla="*/ 0 w 5904412"/>
              <a:gd name="connsiteY0" fmla="*/ 0 h 478971"/>
              <a:gd name="connsiteX1" fmla="*/ 5320937 w 5904412"/>
              <a:gd name="connsiteY1" fmla="*/ 0 h 478971"/>
              <a:gd name="connsiteX2" fmla="*/ 5904412 w 5904412"/>
              <a:gd name="connsiteY2" fmla="*/ 478971 h 478971"/>
              <a:gd name="connsiteX3" fmla="*/ 8709 w 5904412"/>
              <a:gd name="connsiteY3" fmla="*/ 478971 h 478971"/>
              <a:gd name="connsiteX4" fmla="*/ 0 w 5904412"/>
              <a:gd name="connsiteY4" fmla="*/ 0 h 47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04412" h="478971">
                <a:moveTo>
                  <a:pt x="0" y="0"/>
                </a:moveTo>
                <a:lnTo>
                  <a:pt x="5320937" y="0"/>
                </a:lnTo>
                <a:lnTo>
                  <a:pt x="5904412" y="478971"/>
                </a:lnTo>
                <a:lnTo>
                  <a:pt x="8709" y="478971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타이포_도담체 M" panose="02020503020101020101" pitchFamily="18" charset="-127"/>
              <a:ea typeface="타이포_도담체 M" panose="02020503020101020101" pitchFamily="18" charset="-127"/>
            </a:endParaRPr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noProof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타이포_도담체 M" panose="02020503020101020101" pitchFamily="18" charset="-127"/>
                <a:ea typeface="타이포_도담체 M" panose="02020503020101020101" pitchFamily="18" charset="-127"/>
                <a:cs typeface="+mj-cs"/>
              </a:rPr>
              <a:t>자연어의 구성</a:t>
            </a:r>
            <a:endParaRPr kumimoji="0" lang="ko-KR" altLang="en-US" sz="3000" i="0" u="none" strike="noStrike" kern="1200" cap="none" spc="0" normalizeH="0" baseline="0" noProof="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타이포_도담체 M" panose="02020503020101020101" pitchFamily="18" charset="-127"/>
              <a:ea typeface="타이포_도담체 M" panose="02020503020101020101" pitchFamily="18" charset="-127"/>
              <a:cs typeface="+mj-cs"/>
            </a:endParaRPr>
          </a:p>
        </p:txBody>
      </p:sp>
      <p:sp>
        <p:nvSpPr>
          <p:cNvPr id="22" name="자유형 21"/>
          <p:cNvSpPr/>
          <p:nvPr/>
        </p:nvSpPr>
        <p:spPr>
          <a:xfrm rot="10800000">
            <a:off x="5357818" y="6379028"/>
            <a:ext cx="3786182" cy="478971"/>
          </a:xfrm>
          <a:custGeom>
            <a:avLst/>
            <a:gdLst>
              <a:gd name="connsiteX0" fmla="*/ 0 w 5904412"/>
              <a:gd name="connsiteY0" fmla="*/ 0 h 478971"/>
              <a:gd name="connsiteX1" fmla="*/ 5320937 w 5904412"/>
              <a:gd name="connsiteY1" fmla="*/ 0 h 478971"/>
              <a:gd name="connsiteX2" fmla="*/ 5904412 w 5904412"/>
              <a:gd name="connsiteY2" fmla="*/ 478971 h 478971"/>
              <a:gd name="connsiteX3" fmla="*/ 8709 w 5904412"/>
              <a:gd name="connsiteY3" fmla="*/ 478971 h 478971"/>
              <a:gd name="connsiteX4" fmla="*/ 0 w 5904412"/>
              <a:gd name="connsiteY4" fmla="*/ 0 h 47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04412" h="478971">
                <a:moveTo>
                  <a:pt x="0" y="0"/>
                </a:moveTo>
                <a:lnTo>
                  <a:pt x="5320937" y="0"/>
                </a:lnTo>
                <a:lnTo>
                  <a:pt x="5904412" y="478971"/>
                </a:lnTo>
                <a:lnTo>
                  <a:pt x="8709" y="47897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타이포_도담체 M" panose="02020503020101020101" pitchFamily="18" charset="-127"/>
              <a:ea typeface="타이포_도담체 M" panose="02020503020101020101" pitchFamily="18" charset="-127"/>
            </a:endParaRPr>
          </a:p>
        </p:txBody>
      </p:sp>
      <p:cxnSp>
        <p:nvCxnSpPr>
          <p:cNvPr id="23" name="구부러진 연결선 23"/>
          <p:cNvCxnSpPr/>
          <p:nvPr/>
        </p:nvCxnSpPr>
        <p:spPr>
          <a:xfrm>
            <a:off x="428596" y="1285860"/>
            <a:ext cx="8286808" cy="2632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142844" y="6429396"/>
            <a:ext cx="49292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spcBef>
                <a:spcPct val="0"/>
              </a:spcBef>
              <a:defRPr/>
            </a:pPr>
            <a:r>
              <a:rPr lang="ko-KR" altLang="en-US" sz="1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타이포_도담체 M" panose="02020503020101020101" pitchFamily="18" charset="-127"/>
                <a:ea typeface="타이포_도담체 M" panose="02020503020101020101" pitchFamily="18" charset="-127"/>
              </a:rPr>
              <a:t>자연어 처리</a:t>
            </a:r>
            <a:endParaRPr lang="ko-KR" altLang="en-US" sz="1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타이포_도담체 M" panose="02020503020101020101" pitchFamily="18" charset="-127"/>
              <a:ea typeface="타이포_도담체 M" panose="020205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223" y="1484701"/>
            <a:ext cx="6400120" cy="4827264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D27A7-0E1A-432F-AD88-21407B787185}" type="slidenum">
              <a:rPr lang="ko-KR" altLang="en-US" smtClean="0">
                <a:latin typeface="타이포_도담체 M" panose="02020503020101020101" pitchFamily="18" charset="-127"/>
                <a:ea typeface="타이포_도담체 M" panose="02020503020101020101" pitchFamily="18" charset="-127"/>
              </a:rPr>
              <a:t>6</a:t>
            </a:fld>
            <a:endParaRPr lang="ko-KR" altLang="en-US">
              <a:latin typeface="타이포_도담체 M" panose="02020503020101020101" pitchFamily="18" charset="-127"/>
              <a:ea typeface="타이포_도담체 M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80643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자유형 4"/>
          <p:cNvSpPr/>
          <p:nvPr/>
        </p:nvSpPr>
        <p:spPr>
          <a:xfrm>
            <a:off x="-71470" y="6379029"/>
            <a:ext cx="5904412" cy="478971"/>
          </a:xfrm>
          <a:custGeom>
            <a:avLst/>
            <a:gdLst>
              <a:gd name="connsiteX0" fmla="*/ 0 w 5904412"/>
              <a:gd name="connsiteY0" fmla="*/ 0 h 478971"/>
              <a:gd name="connsiteX1" fmla="*/ 5320937 w 5904412"/>
              <a:gd name="connsiteY1" fmla="*/ 0 h 478971"/>
              <a:gd name="connsiteX2" fmla="*/ 5904412 w 5904412"/>
              <a:gd name="connsiteY2" fmla="*/ 478971 h 478971"/>
              <a:gd name="connsiteX3" fmla="*/ 8709 w 5904412"/>
              <a:gd name="connsiteY3" fmla="*/ 478971 h 478971"/>
              <a:gd name="connsiteX4" fmla="*/ 0 w 5904412"/>
              <a:gd name="connsiteY4" fmla="*/ 0 h 47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04412" h="478971">
                <a:moveTo>
                  <a:pt x="0" y="0"/>
                </a:moveTo>
                <a:lnTo>
                  <a:pt x="5320937" y="0"/>
                </a:lnTo>
                <a:lnTo>
                  <a:pt x="5904412" y="478971"/>
                </a:lnTo>
                <a:lnTo>
                  <a:pt x="8709" y="478971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타이포_도담체 M" panose="02020503020101020101" pitchFamily="18" charset="-127"/>
              <a:ea typeface="타이포_도담체 M" panose="02020503020101020101" pitchFamily="18" charset="-127"/>
            </a:endParaRPr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noProof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타이포_도담체 M" panose="02020503020101020101" pitchFamily="18" charset="-127"/>
                <a:ea typeface="타이포_도담체 M" panose="02020503020101020101" pitchFamily="18" charset="-127"/>
                <a:cs typeface="+mj-cs"/>
              </a:rPr>
              <a:t>자연어의 구성</a:t>
            </a:r>
            <a:endParaRPr kumimoji="0" lang="ko-KR" altLang="en-US" sz="3000" i="0" u="none" strike="noStrike" kern="1200" cap="none" spc="0" normalizeH="0" baseline="0" noProof="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타이포_도담체 M" panose="02020503020101020101" pitchFamily="18" charset="-127"/>
              <a:ea typeface="타이포_도담체 M" panose="02020503020101020101" pitchFamily="18" charset="-127"/>
              <a:cs typeface="+mj-cs"/>
            </a:endParaRPr>
          </a:p>
        </p:txBody>
      </p:sp>
      <p:sp>
        <p:nvSpPr>
          <p:cNvPr id="22" name="자유형 21"/>
          <p:cNvSpPr/>
          <p:nvPr/>
        </p:nvSpPr>
        <p:spPr>
          <a:xfrm rot="10800000">
            <a:off x="5357818" y="6379028"/>
            <a:ext cx="3786182" cy="478971"/>
          </a:xfrm>
          <a:custGeom>
            <a:avLst/>
            <a:gdLst>
              <a:gd name="connsiteX0" fmla="*/ 0 w 5904412"/>
              <a:gd name="connsiteY0" fmla="*/ 0 h 478971"/>
              <a:gd name="connsiteX1" fmla="*/ 5320937 w 5904412"/>
              <a:gd name="connsiteY1" fmla="*/ 0 h 478971"/>
              <a:gd name="connsiteX2" fmla="*/ 5904412 w 5904412"/>
              <a:gd name="connsiteY2" fmla="*/ 478971 h 478971"/>
              <a:gd name="connsiteX3" fmla="*/ 8709 w 5904412"/>
              <a:gd name="connsiteY3" fmla="*/ 478971 h 478971"/>
              <a:gd name="connsiteX4" fmla="*/ 0 w 5904412"/>
              <a:gd name="connsiteY4" fmla="*/ 0 h 47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04412" h="478971">
                <a:moveTo>
                  <a:pt x="0" y="0"/>
                </a:moveTo>
                <a:lnTo>
                  <a:pt x="5320937" y="0"/>
                </a:lnTo>
                <a:lnTo>
                  <a:pt x="5904412" y="478971"/>
                </a:lnTo>
                <a:lnTo>
                  <a:pt x="8709" y="47897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타이포_도담체 M" panose="02020503020101020101" pitchFamily="18" charset="-127"/>
              <a:ea typeface="타이포_도담체 M" panose="02020503020101020101" pitchFamily="18" charset="-127"/>
            </a:endParaRPr>
          </a:p>
        </p:txBody>
      </p:sp>
      <p:cxnSp>
        <p:nvCxnSpPr>
          <p:cNvPr id="23" name="구부러진 연결선 23"/>
          <p:cNvCxnSpPr/>
          <p:nvPr/>
        </p:nvCxnSpPr>
        <p:spPr>
          <a:xfrm>
            <a:off x="428596" y="1285860"/>
            <a:ext cx="8286808" cy="2632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142844" y="6429396"/>
            <a:ext cx="49292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spcBef>
                <a:spcPct val="0"/>
              </a:spcBef>
              <a:defRPr/>
            </a:pPr>
            <a:r>
              <a:rPr lang="ko-KR" altLang="en-US" sz="1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타이포_도담체 M" panose="02020503020101020101" pitchFamily="18" charset="-127"/>
                <a:ea typeface="타이포_도담체 M" panose="02020503020101020101" pitchFamily="18" charset="-127"/>
              </a:rPr>
              <a:t>자연어 처리</a:t>
            </a:r>
            <a:endParaRPr lang="ko-KR" altLang="en-US" sz="1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타이포_도담체 M" panose="02020503020101020101" pitchFamily="18" charset="-127"/>
              <a:ea typeface="타이포_도담체 M" panose="0202050302010102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794" y="1485388"/>
            <a:ext cx="7181950" cy="4696744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D27A7-0E1A-432F-AD88-21407B787185}" type="slidenum">
              <a:rPr lang="ko-KR" altLang="en-US" smtClean="0">
                <a:latin typeface="타이포_도담체 M" panose="02020503020101020101" pitchFamily="18" charset="-127"/>
                <a:ea typeface="타이포_도담체 M" panose="02020503020101020101" pitchFamily="18" charset="-127"/>
              </a:rPr>
              <a:t>7</a:t>
            </a:fld>
            <a:endParaRPr lang="ko-KR" altLang="en-US">
              <a:latin typeface="타이포_도담체 M" panose="02020503020101020101" pitchFamily="18" charset="-127"/>
              <a:ea typeface="타이포_도담체 M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160653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9D1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자유형 4"/>
          <p:cNvSpPr/>
          <p:nvPr/>
        </p:nvSpPr>
        <p:spPr>
          <a:xfrm>
            <a:off x="-71470" y="6379029"/>
            <a:ext cx="5904412" cy="478971"/>
          </a:xfrm>
          <a:custGeom>
            <a:avLst/>
            <a:gdLst>
              <a:gd name="connsiteX0" fmla="*/ 0 w 5904412"/>
              <a:gd name="connsiteY0" fmla="*/ 0 h 478971"/>
              <a:gd name="connsiteX1" fmla="*/ 5320937 w 5904412"/>
              <a:gd name="connsiteY1" fmla="*/ 0 h 478971"/>
              <a:gd name="connsiteX2" fmla="*/ 5904412 w 5904412"/>
              <a:gd name="connsiteY2" fmla="*/ 478971 h 478971"/>
              <a:gd name="connsiteX3" fmla="*/ 8709 w 5904412"/>
              <a:gd name="connsiteY3" fmla="*/ 478971 h 478971"/>
              <a:gd name="connsiteX4" fmla="*/ 0 w 5904412"/>
              <a:gd name="connsiteY4" fmla="*/ 0 h 47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04412" h="478971">
                <a:moveTo>
                  <a:pt x="0" y="0"/>
                </a:moveTo>
                <a:lnTo>
                  <a:pt x="5320937" y="0"/>
                </a:lnTo>
                <a:lnTo>
                  <a:pt x="5904412" y="478971"/>
                </a:lnTo>
                <a:lnTo>
                  <a:pt x="8709" y="478971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타이포_도담체 M" panose="02020503020101020101" pitchFamily="18" charset="-127"/>
              <a:ea typeface="타이포_도담체 M" panose="02020503020101020101" pitchFamily="18" charset="-127"/>
            </a:endParaRPr>
          </a:p>
        </p:txBody>
      </p:sp>
      <p:sp>
        <p:nvSpPr>
          <p:cNvPr id="22" name="자유형 21"/>
          <p:cNvSpPr/>
          <p:nvPr/>
        </p:nvSpPr>
        <p:spPr>
          <a:xfrm rot="10800000">
            <a:off x="5357818" y="6379028"/>
            <a:ext cx="3786182" cy="478971"/>
          </a:xfrm>
          <a:custGeom>
            <a:avLst/>
            <a:gdLst>
              <a:gd name="connsiteX0" fmla="*/ 0 w 5904412"/>
              <a:gd name="connsiteY0" fmla="*/ 0 h 478971"/>
              <a:gd name="connsiteX1" fmla="*/ 5320937 w 5904412"/>
              <a:gd name="connsiteY1" fmla="*/ 0 h 478971"/>
              <a:gd name="connsiteX2" fmla="*/ 5904412 w 5904412"/>
              <a:gd name="connsiteY2" fmla="*/ 478971 h 478971"/>
              <a:gd name="connsiteX3" fmla="*/ 8709 w 5904412"/>
              <a:gd name="connsiteY3" fmla="*/ 478971 h 478971"/>
              <a:gd name="connsiteX4" fmla="*/ 0 w 5904412"/>
              <a:gd name="connsiteY4" fmla="*/ 0 h 47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04412" h="478971">
                <a:moveTo>
                  <a:pt x="0" y="0"/>
                </a:moveTo>
                <a:lnTo>
                  <a:pt x="5320937" y="0"/>
                </a:lnTo>
                <a:lnTo>
                  <a:pt x="5904412" y="478971"/>
                </a:lnTo>
                <a:lnTo>
                  <a:pt x="8709" y="47897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타이포_도담체 M" panose="02020503020101020101" pitchFamily="18" charset="-127"/>
              <a:ea typeface="타이포_도담체 M" panose="02020503020101020101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42844" y="6429396"/>
            <a:ext cx="49292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spcBef>
                <a:spcPct val="0"/>
              </a:spcBef>
              <a:defRPr/>
            </a:pPr>
            <a:r>
              <a:rPr lang="ko-KR" altLang="en-US" sz="1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타이포_도담체 M" panose="02020503020101020101" pitchFamily="18" charset="-127"/>
                <a:ea typeface="타이포_도담체 M" panose="02020503020101020101" pitchFamily="18" charset="-127"/>
              </a:rPr>
              <a:t>자연어 처리</a:t>
            </a:r>
            <a:endParaRPr lang="ko-KR" altLang="en-US" sz="1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타이포_도담체 M" panose="02020503020101020101" pitchFamily="18" charset="-127"/>
              <a:ea typeface="타이포_도담체 M" panose="02020503020101020101" pitchFamily="18" charset="-127"/>
            </a:endParaRPr>
          </a:p>
        </p:txBody>
      </p:sp>
      <p:sp>
        <p:nvSpPr>
          <p:cNvPr id="11" name="TextBox 15"/>
          <p:cNvSpPr txBox="1"/>
          <p:nvPr/>
        </p:nvSpPr>
        <p:spPr>
          <a:xfrm>
            <a:off x="916682" y="2810745"/>
            <a:ext cx="759866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4400" spc="-3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타이포_도담체 M" panose="02020503020101020101" pitchFamily="18" charset="-127"/>
                <a:ea typeface="타이포_도담체 M" panose="02020503020101020101" pitchFamily="18" charset="-127"/>
              </a:rPr>
              <a:t>Natural Language Process</a:t>
            </a:r>
          </a:p>
          <a:p>
            <a:pPr algn="ctr"/>
            <a:r>
              <a:rPr lang="ko-KR" altLang="en-US" sz="4400" spc="-3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타이포_도담체 M" panose="02020503020101020101" pitchFamily="18" charset="-127"/>
                <a:ea typeface="타이포_도담체 M" panose="02020503020101020101" pitchFamily="18" charset="-127"/>
              </a:rPr>
              <a:t>자연어 처리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D27A7-0E1A-432F-AD88-21407B787185}" type="slidenum">
              <a:rPr lang="ko-KR" altLang="en-US" smtClean="0">
                <a:latin typeface="타이포_도담체 M" panose="02020503020101020101" pitchFamily="18" charset="-127"/>
                <a:ea typeface="타이포_도담체 M" panose="02020503020101020101" pitchFamily="18" charset="-127"/>
              </a:rPr>
              <a:t>8</a:t>
            </a:fld>
            <a:endParaRPr lang="ko-KR" altLang="en-US">
              <a:latin typeface="타이포_도담체 M" panose="02020503020101020101" pitchFamily="18" charset="-127"/>
              <a:ea typeface="타이포_도담체 M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267842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자유형 4"/>
          <p:cNvSpPr/>
          <p:nvPr/>
        </p:nvSpPr>
        <p:spPr>
          <a:xfrm>
            <a:off x="-71470" y="6379029"/>
            <a:ext cx="5904412" cy="478971"/>
          </a:xfrm>
          <a:custGeom>
            <a:avLst/>
            <a:gdLst>
              <a:gd name="connsiteX0" fmla="*/ 0 w 5904412"/>
              <a:gd name="connsiteY0" fmla="*/ 0 h 478971"/>
              <a:gd name="connsiteX1" fmla="*/ 5320937 w 5904412"/>
              <a:gd name="connsiteY1" fmla="*/ 0 h 478971"/>
              <a:gd name="connsiteX2" fmla="*/ 5904412 w 5904412"/>
              <a:gd name="connsiteY2" fmla="*/ 478971 h 478971"/>
              <a:gd name="connsiteX3" fmla="*/ 8709 w 5904412"/>
              <a:gd name="connsiteY3" fmla="*/ 478971 h 478971"/>
              <a:gd name="connsiteX4" fmla="*/ 0 w 5904412"/>
              <a:gd name="connsiteY4" fmla="*/ 0 h 47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04412" h="478971">
                <a:moveTo>
                  <a:pt x="0" y="0"/>
                </a:moveTo>
                <a:lnTo>
                  <a:pt x="5320937" y="0"/>
                </a:lnTo>
                <a:lnTo>
                  <a:pt x="5904412" y="478971"/>
                </a:lnTo>
                <a:lnTo>
                  <a:pt x="8709" y="478971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타이포_도담체 M" panose="02020503020101020101" pitchFamily="18" charset="-127"/>
              <a:ea typeface="타이포_도담체 M" panose="02020503020101020101" pitchFamily="18" charset="-127"/>
            </a:endParaRPr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noProof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타이포_도담체 M" panose="02020503020101020101" pitchFamily="18" charset="-127"/>
                <a:ea typeface="타이포_도담체 M" panose="02020503020101020101" pitchFamily="18" charset="-127"/>
                <a:cs typeface="+mj-cs"/>
              </a:rPr>
              <a:t>자연어</a:t>
            </a:r>
            <a:r>
              <a:rPr lang="en-US" altLang="ko-KR" sz="3000" noProof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타이포_도담체 M" panose="02020503020101020101" pitchFamily="18" charset="-127"/>
                <a:ea typeface="타이포_도담체 M" panose="02020503020101020101" pitchFamily="18" charset="-127"/>
                <a:cs typeface="+mj-cs"/>
              </a:rPr>
              <a:t> </a:t>
            </a:r>
            <a:r>
              <a:rPr lang="ko-KR" altLang="en-US" sz="3000" noProof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타이포_도담체 M" panose="02020503020101020101" pitchFamily="18" charset="-127"/>
                <a:ea typeface="타이포_도담체 M" panose="02020503020101020101" pitchFamily="18" charset="-127"/>
                <a:cs typeface="+mj-cs"/>
              </a:rPr>
              <a:t>처리</a:t>
            </a:r>
            <a:endParaRPr kumimoji="0" lang="ko-KR" altLang="en-US" sz="3000" i="0" u="none" strike="noStrike" kern="1200" cap="none" spc="0" normalizeH="0" baseline="0" noProof="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타이포_도담체 M" panose="02020503020101020101" pitchFamily="18" charset="-127"/>
              <a:ea typeface="타이포_도담체 M" panose="02020503020101020101" pitchFamily="18" charset="-127"/>
              <a:cs typeface="+mj-cs"/>
            </a:endParaRPr>
          </a:p>
        </p:txBody>
      </p:sp>
      <p:sp>
        <p:nvSpPr>
          <p:cNvPr id="22" name="자유형 21"/>
          <p:cNvSpPr/>
          <p:nvPr/>
        </p:nvSpPr>
        <p:spPr>
          <a:xfrm rot="10800000">
            <a:off x="5357818" y="6379028"/>
            <a:ext cx="3786182" cy="478971"/>
          </a:xfrm>
          <a:custGeom>
            <a:avLst/>
            <a:gdLst>
              <a:gd name="connsiteX0" fmla="*/ 0 w 5904412"/>
              <a:gd name="connsiteY0" fmla="*/ 0 h 478971"/>
              <a:gd name="connsiteX1" fmla="*/ 5320937 w 5904412"/>
              <a:gd name="connsiteY1" fmla="*/ 0 h 478971"/>
              <a:gd name="connsiteX2" fmla="*/ 5904412 w 5904412"/>
              <a:gd name="connsiteY2" fmla="*/ 478971 h 478971"/>
              <a:gd name="connsiteX3" fmla="*/ 8709 w 5904412"/>
              <a:gd name="connsiteY3" fmla="*/ 478971 h 478971"/>
              <a:gd name="connsiteX4" fmla="*/ 0 w 5904412"/>
              <a:gd name="connsiteY4" fmla="*/ 0 h 47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04412" h="478971">
                <a:moveTo>
                  <a:pt x="0" y="0"/>
                </a:moveTo>
                <a:lnTo>
                  <a:pt x="5320937" y="0"/>
                </a:lnTo>
                <a:lnTo>
                  <a:pt x="5904412" y="478971"/>
                </a:lnTo>
                <a:lnTo>
                  <a:pt x="8709" y="47897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타이포_도담체 M" panose="02020503020101020101" pitchFamily="18" charset="-127"/>
              <a:ea typeface="타이포_도담체 M" panose="02020503020101020101" pitchFamily="18" charset="-127"/>
            </a:endParaRPr>
          </a:p>
        </p:txBody>
      </p:sp>
      <p:cxnSp>
        <p:nvCxnSpPr>
          <p:cNvPr id="23" name="구부러진 연결선 23"/>
          <p:cNvCxnSpPr/>
          <p:nvPr/>
        </p:nvCxnSpPr>
        <p:spPr>
          <a:xfrm>
            <a:off x="428596" y="1285860"/>
            <a:ext cx="8286808" cy="2632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142844" y="6429396"/>
            <a:ext cx="49292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spcBef>
                <a:spcPct val="0"/>
              </a:spcBef>
              <a:defRPr/>
            </a:pPr>
            <a:r>
              <a:rPr lang="ko-KR" altLang="en-US" sz="1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타이포_도담체 M" panose="02020503020101020101" pitchFamily="18" charset="-127"/>
                <a:ea typeface="타이포_도담체 M" panose="02020503020101020101" pitchFamily="18" charset="-127"/>
              </a:rPr>
              <a:t>자연어 처리</a:t>
            </a:r>
            <a:endParaRPr lang="ko-KR" altLang="en-US" sz="1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타이포_도담체 M" panose="02020503020101020101" pitchFamily="18" charset="-127"/>
              <a:ea typeface="타이포_도담체 M" panose="02020503020101020101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28596" y="2602324"/>
            <a:ext cx="8286808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타이포_도담체 M" panose="02020503020101020101" pitchFamily="18" charset="-127"/>
                <a:ea typeface="타이포_도담체 M" panose="02020503020101020101" pitchFamily="18" charset="-127"/>
              </a:rPr>
              <a:t>자연어 처리</a:t>
            </a:r>
            <a:endParaRPr lang="en-US" altLang="ko-KR" sz="3600" dirty="0">
              <a:ln>
                <a:solidFill>
                  <a:schemeClr val="bg1">
                    <a:alpha val="0"/>
                  </a:schemeClr>
                </a:solidFill>
              </a:ln>
              <a:latin typeface="타이포_도담체 M" panose="02020503020101020101" pitchFamily="18" charset="-127"/>
              <a:ea typeface="타이포_도담체 M" panose="02020503020101020101" pitchFamily="18" charset="-127"/>
            </a:endParaRPr>
          </a:p>
          <a:p>
            <a:pPr algn="ctr"/>
            <a:r>
              <a:rPr lang="en-US" altLang="ko-KR" sz="30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타이포_도담체 M" panose="02020503020101020101" pitchFamily="18" charset="-127"/>
                <a:ea typeface="타이포_도담체 M" panose="02020503020101020101" pitchFamily="18" charset="-127"/>
              </a:rPr>
              <a:t> </a:t>
            </a:r>
          </a:p>
          <a:p>
            <a:pPr algn="ctr"/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타이포_도담체 M" panose="02020503020101020101" pitchFamily="18" charset="-127"/>
                <a:ea typeface="타이포_도담체 M" panose="02020503020101020101" pitchFamily="18" charset="-127"/>
              </a:rPr>
              <a:t>자연어를 분석하여 컴퓨터가 이해할 수 있는 형태로 만들거나 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latin typeface="타이포_도담체 M" panose="02020503020101020101" pitchFamily="18" charset="-127"/>
              <a:ea typeface="타이포_도담체 M" panose="02020503020101020101" pitchFamily="18" charset="-127"/>
            </a:endParaRPr>
          </a:p>
          <a:p>
            <a:pPr algn="ctr"/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타이포_도담체 M" panose="02020503020101020101" pitchFamily="18" charset="-127"/>
                <a:ea typeface="타이포_도담체 M" panose="02020503020101020101" pitchFamily="18" charset="-127"/>
              </a:rPr>
              <a:t>그러한 형태를  다시 인간이 이해할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타이포_도담체 M" panose="02020503020101020101" pitchFamily="18" charset="-127"/>
                <a:ea typeface="타이포_도담체 M" panose="02020503020101020101" pitchFamily="18" charset="-127"/>
              </a:rPr>
              <a:t> 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타이포_도담체 M" panose="02020503020101020101" pitchFamily="18" charset="-127"/>
                <a:ea typeface="타이포_도담체 M" panose="02020503020101020101" pitchFamily="18" charset="-127"/>
              </a:rPr>
              <a:t>수 있는 언어로 표현하는 제반 기술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D27A7-0E1A-432F-AD88-21407B787185}" type="slidenum">
              <a:rPr lang="ko-KR" altLang="en-US" smtClean="0">
                <a:latin typeface="타이포_도담체 M" panose="02020503020101020101" pitchFamily="18" charset="-127"/>
                <a:ea typeface="타이포_도담체 M" panose="02020503020101020101" pitchFamily="18" charset="-127"/>
              </a:rPr>
              <a:t>9</a:t>
            </a:fld>
            <a:endParaRPr lang="ko-KR" altLang="en-US">
              <a:latin typeface="타이포_도담체 M" panose="02020503020101020101" pitchFamily="18" charset="-127"/>
              <a:ea typeface="타이포_도담체 M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669152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1057</TotalTime>
  <Words>1866</Words>
  <Application>Microsoft Office PowerPoint</Application>
  <PresentationFormat>화면 슬라이드 쇼(4:3)</PresentationFormat>
  <Paragraphs>442</Paragraphs>
  <Slides>38</Slides>
  <Notes>36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38</vt:i4>
      </vt:variant>
    </vt:vector>
  </HeadingPairs>
  <TitlesOfParts>
    <vt:vector size="45" baseType="lpstr">
      <vt:lpstr>D2Coding</vt:lpstr>
      <vt:lpstr>타이포_도담체 M</vt:lpstr>
      <vt:lpstr>맑은 고딕</vt:lpstr>
      <vt:lpstr>Arial</vt:lpstr>
      <vt:lpstr>Calibri Light</vt:lpstr>
      <vt:lpstr>Calibri</vt:lpstr>
      <vt:lpstr>Office 테마</vt:lpstr>
      <vt:lpstr>자연어 처리</vt:lpstr>
      <vt:lpstr>목차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자연어처리</dc:title>
  <dc:creator>Namho Kim</dc:creator>
  <cp:lastModifiedBy>Namho Kim</cp:lastModifiedBy>
  <cp:revision>143</cp:revision>
  <dcterms:created xsi:type="dcterms:W3CDTF">2016-11-01T03:46:33Z</dcterms:created>
  <dcterms:modified xsi:type="dcterms:W3CDTF">2017-06-02T06:44:42Z</dcterms:modified>
</cp:coreProperties>
</file>